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9" r:id="rId3"/>
    <p:sldId id="280" r:id="rId4"/>
    <p:sldId id="281" r:id="rId5"/>
    <p:sldId id="282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D0C7"/>
    <a:srgbClr val="EEF8F7"/>
    <a:srgbClr val="3E99D4"/>
    <a:srgbClr val="FFD267"/>
    <a:srgbClr val="E6E6E6"/>
    <a:srgbClr val="FFC000"/>
    <a:srgbClr val="9563AA"/>
    <a:srgbClr val="13B794"/>
    <a:srgbClr val="9EC979"/>
    <a:srgbClr val="F494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110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10/07/2022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10/07/2022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10/07/2022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10/07/2022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10/07/2022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10/07/2022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10/07/2022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10/07/2022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10/07/2022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10/07/2022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10/07/2022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10/07/2022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8D0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84571"/>
            <a:ext cx="9144000" cy="2888857"/>
          </a:xfrm>
          <a:noFill/>
        </p:spPr>
        <p:txBody>
          <a:bodyPr anchor="ctr" anchorCtr="0">
            <a:normAutofit/>
          </a:bodyPr>
          <a:lstStyle/>
          <a:p>
            <a:r>
              <a:rPr lang="fr-FR" sz="5400" b="1" dirty="0">
                <a:solidFill>
                  <a:srgbClr val="7030A0"/>
                </a:solidFill>
              </a:rPr>
              <a:t>Lectures documentaires</a:t>
            </a:r>
            <a:endParaRPr lang="fr-FR" b="1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962033"/>
            <a:ext cx="9144000" cy="750536"/>
          </a:xfrm>
        </p:spPr>
        <p:txBody>
          <a:bodyPr>
            <a:normAutofit fontScale="92500"/>
          </a:bodyPr>
          <a:lstStyle/>
          <a:p>
            <a:r>
              <a:rPr lang="fr-FR" sz="4400" dirty="0"/>
              <a:t>                   </a:t>
            </a:r>
            <a:r>
              <a:rPr lang="fr-FR" sz="4400" dirty="0">
                <a:solidFill>
                  <a:srgbClr val="002060"/>
                </a:solidFill>
              </a:rPr>
              <a:t>Couverture carnet </a:t>
            </a:r>
            <a:r>
              <a:rPr lang="fr-FR" sz="4400" dirty="0"/>
              <a:t>– semaine 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Projet 7</a:t>
            </a:r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EEB9FE20-D04A-2EF2-E412-1D3B08F2D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85193">
            <a:off x="398983" y="291332"/>
            <a:ext cx="2370083" cy="30530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7B63EC6-EC6E-6E79-C3CC-B348548F624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3675" y="5956087"/>
            <a:ext cx="1062526" cy="680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515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792CDC-5AD5-0CFE-172D-F443F3B6F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BA36593-6A82-A3A2-4A9C-65DF2075ED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731" y="22753"/>
            <a:ext cx="5288537" cy="68124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2236FFE-4B6B-B1C8-8C86-F73D798E30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450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792CDC-5AD5-0CFE-172D-F443F3B6F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9C3B403-3680-E481-7551-B592DF56B9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380" y="0"/>
            <a:ext cx="5319240" cy="6858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062BD17-4286-FE79-F735-60C457A30D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713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792CDC-5AD5-0CFE-172D-F443F3B6F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992CC9E-C761-8C4A-9837-7F3DF539B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333" y="0"/>
            <a:ext cx="5661334" cy="6858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C66F517-321C-1D0D-9A80-D9280B0E91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514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792CDC-5AD5-0CFE-172D-F443F3B6F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1924E10-2B6D-20C4-6016-6A01E529F5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3880" y="0"/>
            <a:ext cx="6344239" cy="6858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847DAF5-51BF-5663-AC43-E8B31DF751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50614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10</Words>
  <Application>Microsoft Office PowerPoint</Application>
  <PresentationFormat>Grand écran</PresentationFormat>
  <Paragraphs>3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Lectures documentaires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lastModifiedBy>NP</cp:lastModifiedBy>
  <cp:revision>37</cp:revision>
  <dcterms:created xsi:type="dcterms:W3CDTF">2021-07-17T07:25:24Z</dcterms:created>
  <dcterms:modified xsi:type="dcterms:W3CDTF">2022-07-10T15:19:10Z</dcterms:modified>
</cp:coreProperties>
</file>