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74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4F0"/>
    <a:srgbClr val="A967AA"/>
    <a:srgbClr val="B10EBE"/>
    <a:srgbClr val="CC00CC"/>
    <a:srgbClr val="ECF7F6"/>
    <a:srgbClr val="88D0C7"/>
    <a:srgbClr val="F4944A"/>
    <a:srgbClr val="FEFEFE"/>
    <a:srgbClr val="FF7C80"/>
    <a:srgbClr val="FE2F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499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Quintard.Cécile" userId="f96a18a2-a8a6-45fb-81bc-0e02622612e3" providerId="ADAL" clId="{CDE258C5-FEA7-4063-941A-28344F5954B8}"/>
    <pc:docChg chg="delSld">
      <pc:chgData name="Quintard.Cécile" userId="f96a18a2-a8a6-45fb-81bc-0e02622612e3" providerId="ADAL" clId="{CDE258C5-FEA7-4063-941A-28344F5954B8}" dt="2024-07-24T13:45:48.594" v="0" actId="47"/>
      <pc:docMkLst>
        <pc:docMk/>
      </pc:docMkLst>
      <pc:sldChg chg="del">
        <pc:chgData name="Quintard.Cécile" userId="f96a18a2-a8a6-45fb-81bc-0e02622612e3" providerId="ADAL" clId="{CDE258C5-FEA7-4063-941A-28344F5954B8}" dt="2024-07-24T13:45:48.594" v="0" actId="47"/>
        <pc:sldMkLst>
          <pc:docMk/>
          <pc:sldMk cId="3930535183" sldId="275"/>
        </pc:sldMkLst>
      </pc:sldChg>
      <pc:sldChg chg="del">
        <pc:chgData name="Quintard.Cécile" userId="f96a18a2-a8a6-45fb-81bc-0e02622612e3" providerId="ADAL" clId="{CDE258C5-FEA7-4063-941A-28344F5954B8}" dt="2024-07-24T13:45:48.594" v="0" actId="47"/>
        <pc:sldMkLst>
          <pc:docMk/>
          <pc:sldMk cId="2618351553" sldId="276"/>
        </pc:sldMkLst>
      </pc:sldChg>
      <pc:sldChg chg="del">
        <pc:chgData name="Quintard.Cécile" userId="f96a18a2-a8a6-45fb-81bc-0e02622612e3" providerId="ADAL" clId="{CDE258C5-FEA7-4063-941A-28344F5954B8}" dt="2024-07-24T13:45:48.594" v="0" actId="47"/>
        <pc:sldMkLst>
          <pc:docMk/>
          <pc:sldMk cId="3023921597" sldId="27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F27DD9B-4485-0C88-90BB-72BA6FEA12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324DA335-E899-C470-5F6E-DACD850055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9D2D93A-BA8C-C9FB-1661-7600C5BFEC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fld id="{F119A72E-7509-49C7-A3FA-FB15D82B4CFB}" type="datetimeFigureOut">
              <a:rPr lang="fr-FR" smtClean="0"/>
              <a:t>24/07/2024</a:t>
            </a:fld>
            <a:endParaRPr lang="fr-FR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6A26FCF-A2E4-86C1-EE67-9D794C6CD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1BFDB1D-6E2D-C2D6-4841-C437699BF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55C40E-48E1-A1CE-9311-E9DA661CE0E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967A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4DFE0C39-02A6-0EB5-EE91-0AC9A50CC9F3}"/>
              </a:ext>
            </a:extLst>
          </p:cNvPr>
          <p:cNvSpPr/>
          <p:nvPr userDrawn="1"/>
        </p:nvSpPr>
        <p:spPr>
          <a:xfrm>
            <a:off x="230819" y="537882"/>
            <a:ext cx="8700117" cy="5433428"/>
          </a:xfrm>
          <a:prstGeom prst="roundRect">
            <a:avLst/>
          </a:prstGeom>
          <a:solidFill>
            <a:srgbClr val="EFE4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67876B87-1962-8085-B420-F867E29EB2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1" r="2179"/>
          <a:stretch/>
        </p:blipFill>
        <p:spPr>
          <a:xfrm>
            <a:off x="1241466" y="0"/>
            <a:ext cx="3977080" cy="181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946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6090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934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BC9B182-C2BD-EC58-2EA9-02A7C5ED65C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967A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474D5D-0D14-7145-AF27-587B2D20F73D}"/>
              </a:ext>
            </a:extLst>
          </p:cNvPr>
          <p:cNvSpPr/>
          <p:nvPr userDrawn="1"/>
        </p:nvSpPr>
        <p:spPr>
          <a:xfrm>
            <a:off x="254000" y="326126"/>
            <a:ext cx="8636000" cy="5726546"/>
          </a:xfrm>
          <a:prstGeom prst="rect">
            <a:avLst/>
          </a:prstGeom>
          <a:solidFill>
            <a:srgbClr val="EFE4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2182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744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4142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326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363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8023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695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0801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24/07/2024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9571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9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7747" y="2204775"/>
            <a:ext cx="7581121" cy="999190"/>
          </a:xfrm>
          <a:noFill/>
        </p:spPr>
        <p:txBody>
          <a:bodyPr>
            <a:normAutofit/>
          </a:bodyPr>
          <a:lstStyle/>
          <a:p>
            <a:r>
              <a:rPr lang="fr-FR" sz="5800" b="1" dirty="0">
                <a:latin typeface="+mn-lt"/>
              </a:rPr>
              <a:t>J’ai attrapé une sorcière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CA82ADB-8001-C174-AC88-FA53C2F0768A}"/>
              </a:ext>
            </a:extLst>
          </p:cNvPr>
          <p:cNvSpPr txBox="1"/>
          <p:nvPr/>
        </p:nvSpPr>
        <p:spPr>
          <a:xfrm>
            <a:off x="7621894" y="6228320"/>
            <a:ext cx="142326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Semaine 1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A6A4DC1-CB1C-3DA5-6BB7-74DA7028CF3B}"/>
              </a:ext>
            </a:extLst>
          </p:cNvPr>
          <p:cNvSpPr txBox="1"/>
          <p:nvPr/>
        </p:nvSpPr>
        <p:spPr>
          <a:xfrm>
            <a:off x="1458713" y="3479233"/>
            <a:ext cx="62265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Extrait 1</a:t>
            </a:r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806DE325-EA23-5CC9-8BEF-8FDDC9F39F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51" y="6101035"/>
            <a:ext cx="1693298" cy="54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552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08374233-C1D9-DAFA-1C76-60A3A49BE5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25"/>
          <a:stretch/>
        </p:blipFill>
        <p:spPr>
          <a:xfrm>
            <a:off x="8116597" y="6161447"/>
            <a:ext cx="1027403" cy="54278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FB6F069-7094-1363-78C7-A00F4B245D9D}"/>
              </a:ext>
            </a:extLst>
          </p:cNvPr>
          <p:cNvSpPr txBox="1"/>
          <p:nvPr/>
        </p:nvSpPr>
        <p:spPr>
          <a:xfrm>
            <a:off x="587829" y="668914"/>
            <a:ext cx="7800391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fr-FR" altLang="fr-FR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cceseditionsscript Normal" panose="00000500000000000000" pitchFamily="50" charset="0"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</a:t>
            </a:r>
            <a:r>
              <a:rPr kumimoji="0" lang="fr-FR" altLang="fr-FR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cceseditionsscript Normal" panose="000005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 Zut, zut et </a:t>
            </a:r>
            <a:r>
              <a:rPr kumimoji="0" lang="fr-FR" altLang="fr-FR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cceseditionsscript Normal" panose="000005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rezut</a:t>
            </a:r>
            <a:r>
              <a:rPr kumimoji="0" lang="fr-FR" altLang="fr-FR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cceseditionsscript Normal" panose="000005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 ! s’exclame Léa. Où est mon masque de sorcière ? J’en ai besoin pour faire peur à mon petit frère !</a:t>
            </a:r>
            <a:endParaRPr kumimoji="0" lang="fr-FR" alt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cceseditionsscript Normal" panose="00000500000000000000" pitchFamily="50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fr-FR" alt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cceseditionsscript Normal" panose="00000500000000000000" pitchFamily="50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fr-FR" altLang="fr-FR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cceseditionsscript Normal" panose="000005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Léa trouve enfin son masque caché</a:t>
            </a:r>
            <a:r>
              <a:rPr lang="fr-FR" altLang="fr-FR" sz="2800" dirty="0">
                <a:latin typeface="Acceseditionsscript Normal" panose="000005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fr-FR" altLang="fr-FR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cceseditionsscript Normal" panose="000005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au fond du placard à balais. Mais en se baissant pour l’attraper, elle découvre un petit carnet.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fr-FR" altLang="fr-FR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cceseditionsscript Normal" panose="00000500000000000000" pitchFamily="50" charset="0"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</a:t>
            </a:r>
            <a:r>
              <a:rPr lang="fr-FR" altLang="fr-FR" sz="2800" dirty="0">
                <a:latin typeface="Acceseditionsscript Normal" panose="000005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 Sapristi, une tête de </a:t>
            </a:r>
            <a:r>
              <a:rPr lang="fr-FR" altLang="fr-FR" sz="2800" dirty="0" err="1">
                <a:latin typeface="Acceseditionsscript Normal" panose="000005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chauve-souris</a:t>
            </a:r>
            <a:r>
              <a:rPr lang="fr-FR" altLang="fr-FR" sz="2800" dirty="0">
                <a:latin typeface="Acceseditionsscript Normal" panose="000005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 ! s’écrie-t-elle en voyant la couverture. Qui a pu dessiner ça 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fr-FR" alt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cceseditionsscript Normal" panose="00000500000000000000" pitchFamily="50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lang="fr-FR" altLang="fr-FR" sz="2800" dirty="0">
                <a:latin typeface="Acceseditionsscript Normal" panose="00000500000000000000" pitchFamily="50" charset="0"/>
                <a:ea typeface="Times New Roman" panose="02020603050405020304" pitchFamily="18" charset="0"/>
                <a:cs typeface="Arial" panose="020B0604020202020204" pitchFamily="34" charset="0"/>
              </a:rPr>
              <a:t>Aussitôt, Léa ouvre le carnet et commence à lire.    …</a:t>
            </a:r>
            <a:endParaRPr kumimoji="0" lang="fr-FR" alt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cceseditionsscript Normal" panose="00000500000000000000" pitchFamily="50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2159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55722DCF4B0E4CB86C77CD2519325D" ma:contentTypeVersion="15" ma:contentTypeDescription="Crée un document." ma:contentTypeScope="" ma:versionID="6a46bfa15db5b57b26e32794923acbd5">
  <xsd:schema xmlns:xsd="http://www.w3.org/2001/XMLSchema" xmlns:xs="http://www.w3.org/2001/XMLSchema" xmlns:p="http://schemas.microsoft.com/office/2006/metadata/properties" xmlns:ns2="2497e5ec-6ce7-45fe-ba82-5c001f6398ae" xmlns:ns3="acfc3791-33a7-4913-8c9a-a2bf93abafb4" targetNamespace="http://schemas.microsoft.com/office/2006/metadata/properties" ma:root="true" ma:fieldsID="0751740fdd8c838f688ee536633cfed9" ns2:_="" ns3:_="">
    <xsd:import namespace="2497e5ec-6ce7-45fe-ba82-5c001f6398ae"/>
    <xsd:import namespace="acfc3791-33a7-4913-8c9a-a2bf93abafb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97e5ec-6ce7-45fe-ba82-5c001f6398a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alises d’images" ma:readOnly="false" ma:fieldId="{5cf76f15-5ced-4ddc-b409-7134ff3c332f}" ma:taxonomyMulti="true" ma:sspId="35337faa-d77b-4e7a-b985-f91d9265f39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fc3791-33a7-4913-8c9a-a2bf93abafb4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a022dbe8-8ddf-4921-984c-c4116840c77d}" ma:internalName="TaxCatchAll" ma:showField="CatchAllData" ma:web="acfc3791-33a7-4913-8c9a-a2bf93abaf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220CF3F-504F-48C0-928C-FAA96C3A1570}"/>
</file>

<file path=customXml/itemProps2.xml><?xml version="1.0" encoding="utf-8"?>
<ds:datastoreItem xmlns:ds="http://schemas.openxmlformats.org/officeDocument/2006/customXml" ds:itemID="{31488471-6455-42DF-8A22-B88015EEB931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15522</TotalTime>
  <Words>94</Words>
  <Application>Microsoft Office PowerPoint</Application>
  <PresentationFormat>Affichage à l'écran 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Acceseditionsscript Normal</vt:lpstr>
      <vt:lpstr>Arial</vt:lpstr>
      <vt:lpstr>Calibri</vt:lpstr>
      <vt:lpstr>Calibri Light</vt:lpstr>
      <vt:lpstr>Thème Office</vt:lpstr>
      <vt:lpstr>J’ai attrapé une sorcière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Quintard.Cécile</cp:lastModifiedBy>
  <cp:revision>49</cp:revision>
  <dcterms:created xsi:type="dcterms:W3CDTF">2021-07-17T07:25:24Z</dcterms:created>
  <dcterms:modified xsi:type="dcterms:W3CDTF">2024-07-24T13:45:52Z</dcterms:modified>
</cp:coreProperties>
</file>