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73" r:id="rId4"/>
    <p:sldId id="274" r:id="rId5"/>
    <p:sldId id="27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4F0"/>
    <a:srgbClr val="A967AA"/>
    <a:srgbClr val="B10EBE"/>
    <a:srgbClr val="CC00CC"/>
    <a:srgbClr val="ECF7F6"/>
    <a:srgbClr val="88D0C7"/>
    <a:srgbClr val="F4944A"/>
    <a:srgbClr val="FEFEFE"/>
    <a:srgbClr val="FF7C80"/>
    <a:srgbClr val="FE2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15F245-894C-48F0-AD42-F31FE9034839}" v="41" dt="2024-07-24T13:55:23.5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ntard.Cécile" userId="f96a18a2-a8a6-45fb-81bc-0e02622612e3" providerId="ADAL" clId="{5015F245-894C-48F0-AD42-F31FE9034839}"/>
    <pc:docChg chg="custSel addSld delSld modSld sldOrd">
      <pc:chgData name="Quintard.Cécile" userId="f96a18a2-a8a6-45fb-81bc-0e02622612e3" providerId="ADAL" clId="{5015F245-894C-48F0-AD42-F31FE9034839}" dt="2024-07-24T13:55:41.598" v="124" actId="1076"/>
      <pc:docMkLst>
        <pc:docMk/>
      </pc:docMkLst>
      <pc:sldChg chg="addSp modSp add del">
        <pc:chgData name="Quintard.Cécile" userId="f96a18a2-a8a6-45fb-81bc-0e02622612e3" providerId="ADAL" clId="{5015F245-894C-48F0-AD42-F31FE9034839}" dt="2024-07-24T13:49:32.567" v="58" actId="47"/>
        <pc:sldMkLst>
          <pc:docMk/>
          <pc:sldMk cId="783792163" sldId="258"/>
        </pc:sldMkLst>
        <pc:picChg chg="add mod">
          <ac:chgData name="Quintard.Cécile" userId="f96a18a2-a8a6-45fb-81bc-0e02622612e3" providerId="ADAL" clId="{5015F245-894C-48F0-AD42-F31FE9034839}" dt="2024-07-24T13:49:11.160" v="55" actId="571"/>
          <ac:picMkLst>
            <pc:docMk/>
            <pc:sldMk cId="783792163" sldId="258"/>
            <ac:picMk id="7" creationId="{85EF90DF-2AAF-1007-7DE1-28644F92CB13}"/>
          </ac:picMkLst>
        </pc:picChg>
        <pc:picChg chg="add mod">
          <ac:chgData name="Quintard.Cécile" userId="f96a18a2-a8a6-45fb-81bc-0e02622612e3" providerId="ADAL" clId="{5015F245-894C-48F0-AD42-F31FE9034839}" dt="2024-07-24T13:49:11.160" v="55" actId="571"/>
          <ac:picMkLst>
            <pc:docMk/>
            <pc:sldMk cId="783792163" sldId="258"/>
            <ac:picMk id="12" creationId="{C4370911-3A5F-6C25-3422-7CCB8283D721}"/>
          </ac:picMkLst>
        </pc:picChg>
        <pc:picChg chg="mod">
          <ac:chgData name="Quintard.Cécile" userId="f96a18a2-a8a6-45fb-81bc-0e02622612e3" providerId="ADAL" clId="{5015F245-894C-48F0-AD42-F31FE9034839}" dt="2024-07-24T13:49:03.468" v="53" actId="1038"/>
          <ac:picMkLst>
            <pc:docMk/>
            <pc:sldMk cId="783792163" sldId="258"/>
            <ac:picMk id="3074" creationId="{5BB6A2C4-5A32-1B55-16E3-D787B71E268F}"/>
          </ac:picMkLst>
        </pc:picChg>
      </pc:sldChg>
      <pc:sldChg chg="modSp add del">
        <pc:chgData name="Quintard.Cécile" userId="f96a18a2-a8a6-45fb-81bc-0e02622612e3" providerId="ADAL" clId="{5015F245-894C-48F0-AD42-F31FE9034839}" dt="2024-07-24T13:48:47.239" v="49" actId="47"/>
        <pc:sldMkLst>
          <pc:docMk/>
          <pc:sldMk cId="1758780621" sldId="259"/>
        </pc:sldMkLst>
        <pc:picChg chg="mod">
          <ac:chgData name="Quintard.Cécile" userId="f96a18a2-a8a6-45fb-81bc-0e02622612e3" providerId="ADAL" clId="{5015F245-894C-48F0-AD42-F31FE9034839}" dt="2024-07-24T13:47:49.492" v="9" actId="14100"/>
          <ac:picMkLst>
            <pc:docMk/>
            <pc:sldMk cId="1758780621" sldId="259"/>
            <ac:picMk id="3074" creationId="{5BB6A2C4-5A32-1B55-16E3-D787B71E268F}"/>
          </ac:picMkLst>
        </pc:picChg>
      </pc:sldChg>
      <pc:sldChg chg="add del">
        <pc:chgData name="Quintard.Cécile" userId="f96a18a2-a8a6-45fb-81bc-0e02622612e3" providerId="ADAL" clId="{5015F245-894C-48F0-AD42-F31FE9034839}" dt="2024-07-24T13:50:36.902" v="91" actId="47"/>
        <pc:sldMkLst>
          <pc:docMk/>
          <pc:sldMk cId="428813686" sldId="260"/>
        </pc:sldMkLst>
      </pc:sldChg>
      <pc:sldChg chg="modSp mod">
        <pc:chgData name="Quintard.Cécile" userId="f96a18a2-a8a6-45fb-81bc-0e02622612e3" providerId="ADAL" clId="{5015F245-894C-48F0-AD42-F31FE9034839}" dt="2024-07-24T13:46:37.367" v="1" actId="20577"/>
        <pc:sldMkLst>
          <pc:docMk/>
          <pc:sldMk cId="2424552118" sldId="273"/>
        </pc:sldMkLst>
        <pc:spChg chg="mod">
          <ac:chgData name="Quintard.Cécile" userId="f96a18a2-a8a6-45fb-81bc-0e02622612e3" providerId="ADAL" clId="{5015F245-894C-48F0-AD42-F31FE9034839}" dt="2024-07-24T13:46:37.367" v="1" actId="20577"/>
          <ac:spMkLst>
            <pc:docMk/>
            <pc:sldMk cId="2424552118" sldId="273"/>
            <ac:spMk id="3" creationId="{7A6A4DC1-CB1C-3DA5-6BB7-74DA7028CF3B}"/>
          </ac:spMkLst>
        </pc:spChg>
      </pc:sldChg>
      <pc:sldChg chg="addSp delSp modSp mod ord">
        <pc:chgData name="Quintard.Cécile" userId="f96a18a2-a8a6-45fb-81bc-0e02622612e3" providerId="ADAL" clId="{5015F245-894C-48F0-AD42-F31FE9034839}" dt="2024-07-24T13:53:33.792" v="101" actId="1076"/>
        <pc:sldMkLst>
          <pc:docMk/>
          <pc:sldMk cId="4070215932" sldId="274"/>
        </pc:sldMkLst>
        <pc:spChg chg="del">
          <ac:chgData name="Quintard.Cécile" userId="f96a18a2-a8a6-45fb-81bc-0e02622612e3" providerId="ADAL" clId="{5015F245-894C-48F0-AD42-F31FE9034839}" dt="2024-07-24T13:47:31.902" v="4" actId="478"/>
          <ac:spMkLst>
            <pc:docMk/>
            <pc:sldMk cId="4070215932" sldId="274"/>
            <ac:spMk id="4" creationId="{CFB6F069-7094-1363-78C7-A00F4B245D9D}"/>
          </ac:spMkLst>
        </pc:spChg>
        <pc:spChg chg="add mod">
          <ac:chgData name="Quintard.Cécile" userId="f96a18a2-a8a6-45fb-81bc-0e02622612e3" providerId="ADAL" clId="{5015F245-894C-48F0-AD42-F31FE9034839}" dt="2024-07-24T13:48:43.961" v="48" actId="1076"/>
          <ac:spMkLst>
            <pc:docMk/>
            <pc:sldMk cId="4070215932" sldId="274"/>
            <ac:spMk id="6" creationId="{EEDEE214-6B74-1F4A-2F5A-0E00112694C4}"/>
          </ac:spMkLst>
        </pc:spChg>
        <pc:picChg chg="add mod">
          <ac:chgData name="Quintard.Cécile" userId="f96a18a2-a8a6-45fb-81bc-0e02622612e3" providerId="ADAL" clId="{5015F245-894C-48F0-AD42-F31FE9034839}" dt="2024-07-24T13:53:00.280" v="94" actId="1076"/>
          <ac:picMkLst>
            <pc:docMk/>
            <pc:sldMk cId="4070215932" sldId="274"/>
            <ac:picMk id="3" creationId="{D5A62346-BD9D-C203-2561-9D6B93650317}"/>
          </ac:picMkLst>
        </pc:picChg>
        <pc:picChg chg="add mod">
          <ac:chgData name="Quintard.Cécile" userId="f96a18a2-a8a6-45fb-81bc-0e02622612e3" providerId="ADAL" clId="{5015F245-894C-48F0-AD42-F31FE9034839}" dt="2024-07-24T13:53:33.792" v="101" actId="1076"/>
          <ac:picMkLst>
            <pc:docMk/>
            <pc:sldMk cId="4070215932" sldId="274"/>
            <ac:picMk id="5" creationId="{BAA19BB0-C26F-265E-B9CF-91EDC9684280}"/>
          </ac:picMkLst>
        </pc:picChg>
      </pc:sldChg>
      <pc:sldChg chg="addSp delSp modSp add mod">
        <pc:chgData name="Quintard.Cécile" userId="f96a18a2-a8a6-45fb-81bc-0e02622612e3" providerId="ADAL" clId="{5015F245-894C-48F0-AD42-F31FE9034839}" dt="2024-07-24T13:55:41.598" v="124" actId="1076"/>
        <pc:sldMkLst>
          <pc:docMk/>
          <pc:sldMk cId="134693120" sldId="275"/>
        </pc:sldMkLst>
        <pc:spChg chg="add mod">
          <ac:chgData name="Quintard.Cécile" userId="f96a18a2-a8a6-45fb-81bc-0e02622612e3" providerId="ADAL" clId="{5015F245-894C-48F0-AD42-F31FE9034839}" dt="2024-07-24T13:55:05.786" v="115" actId="14100"/>
          <ac:spMkLst>
            <pc:docMk/>
            <pc:sldMk cId="134693120" sldId="275"/>
            <ac:spMk id="7" creationId="{84B32E02-9D3A-60E9-567C-A99441DC2E70}"/>
          </ac:spMkLst>
        </pc:spChg>
        <pc:spChg chg="add mod">
          <ac:chgData name="Quintard.Cécile" userId="f96a18a2-a8a6-45fb-81bc-0e02622612e3" providerId="ADAL" clId="{5015F245-894C-48F0-AD42-F31FE9034839}" dt="2024-07-24T13:54:56.828" v="112" actId="14100"/>
          <ac:spMkLst>
            <pc:docMk/>
            <pc:sldMk cId="134693120" sldId="275"/>
            <ac:spMk id="8" creationId="{C58F9B8A-D493-1238-2717-0585C95B20BE}"/>
          </ac:spMkLst>
        </pc:spChg>
        <pc:spChg chg="add del mod">
          <ac:chgData name="Quintard.Cécile" userId="f96a18a2-a8a6-45fb-81bc-0e02622612e3" providerId="ADAL" clId="{5015F245-894C-48F0-AD42-F31FE9034839}" dt="2024-07-24T13:54:59.822" v="113" actId="478"/>
          <ac:spMkLst>
            <pc:docMk/>
            <pc:sldMk cId="134693120" sldId="275"/>
            <ac:spMk id="9" creationId="{987F7A30-E462-F25F-294B-62A6CD24B614}"/>
          </ac:spMkLst>
        </pc:spChg>
        <pc:spChg chg="add del mod">
          <ac:chgData name="Quintard.Cécile" userId="f96a18a2-a8a6-45fb-81bc-0e02622612e3" providerId="ADAL" clId="{5015F245-894C-48F0-AD42-F31FE9034839}" dt="2024-07-24T13:54:46.054" v="110" actId="478"/>
          <ac:spMkLst>
            <pc:docMk/>
            <pc:sldMk cId="134693120" sldId="275"/>
            <ac:spMk id="10" creationId="{0D3D674F-F00D-45F9-834E-5DED05CF18E8}"/>
          </ac:spMkLst>
        </pc:spChg>
        <pc:spChg chg="add del mod">
          <ac:chgData name="Quintard.Cécile" userId="f96a18a2-a8a6-45fb-81bc-0e02622612e3" providerId="ADAL" clId="{5015F245-894C-48F0-AD42-F31FE9034839}" dt="2024-07-24T13:54:16.904" v="105" actId="478"/>
          <ac:spMkLst>
            <pc:docMk/>
            <pc:sldMk cId="134693120" sldId="275"/>
            <ac:spMk id="11" creationId="{D82142D1-4A58-1E9E-156D-AC37812559DE}"/>
          </ac:spMkLst>
        </pc:spChg>
        <pc:spChg chg="add mod">
          <ac:chgData name="Quintard.Cécile" userId="f96a18a2-a8a6-45fb-81bc-0e02622612e3" providerId="ADAL" clId="{5015F245-894C-48F0-AD42-F31FE9034839}" dt="2024-07-24T13:55:16.440" v="118" actId="1076"/>
          <ac:spMkLst>
            <pc:docMk/>
            <pc:sldMk cId="134693120" sldId="275"/>
            <ac:spMk id="12" creationId="{EAD43C68-595B-3464-0A30-5B15FBE4E626}"/>
          </ac:spMkLst>
        </pc:spChg>
        <pc:spChg chg="add mod">
          <ac:chgData name="Quintard.Cécile" userId="f96a18a2-a8a6-45fb-81bc-0e02622612e3" providerId="ADAL" clId="{5015F245-894C-48F0-AD42-F31FE9034839}" dt="2024-07-24T13:55:28.341" v="120" actId="1076"/>
          <ac:spMkLst>
            <pc:docMk/>
            <pc:sldMk cId="134693120" sldId="275"/>
            <ac:spMk id="13" creationId="{4A6F2ED7-68CE-4289-20FE-3644EC8577ED}"/>
          </ac:spMkLst>
        </pc:spChg>
        <pc:spChg chg="add mod">
          <ac:chgData name="Quintard.Cécile" userId="f96a18a2-a8a6-45fb-81bc-0e02622612e3" providerId="ADAL" clId="{5015F245-894C-48F0-AD42-F31FE9034839}" dt="2024-07-24T13:55:41.598" v="124" actId="1076"/>
          <ac:spMkLst>
            <pc:docMk/>
            <pc:sldMk cId="134693120" sldId="275"/>
            <ac:spMk id="14" creationId="{DC5B033A-8347-0D09-E5B1-BF1DCE54B1C7}"/>
          </ac:spMkLst>
        </pc:spChg>
        <pc:spChg chg="add mod">
          <ac:chgData name="Quintard.Cécile" userId="f96a18a2-a8a6-45fb-81bc-0e02622612e3" providerId="ADAL" clId="{5015F245-894C-48F0-AD42-F31FE9034839}" dt="2024-07-24T13:49:47.260" v="60"/>
          <ac:spMkLst>
            <pc:docMk/>
            <pc:sldMk cId="134693120" sldId="275"/>
            <ac:spMk id="15" creationId="{1F354D45-4A79-28A2-5F26-D7499576FE21}"/>
          </ac:spMkLst>
        </pc:spChg>
        <pc:picChg chg="del mod">
          <ac:chgData name="Quintard.Cécile" userId="f96a18a2-a8a6-45fb-81bc-0e02622612e3" providerId="ADAL" clId="{5015F245-894C-48F0-AD42-F31FE9034839}" dt="2024-07-24T13:48:56.821" v="51" actId="478"/>
          <ac:picMkLst>
            <pc:docMk/>
            <pc:sldMk cId="134693120" sldId="275"/>
            <ac:picMk id="3" creationId="{D5A62346-BD9D-C203-2561-9D6B93650317}"/>
          </ac:picMkLst>
        </pc:picChg>
        <pc:picChg chg="add mod">
          <ac:chgData name="Quintard.Cécile" userId="f96a18a2-a8a6-45fb-81bc-0e02622612e3" providerId="ADAL" clId="{5015F245-894C-48F0-AD42-F31FE9034839}" dt="2024-07-24T13:54:42.040" v="109" actId="14100"/>
          <ac:picMkLst>
            <pc:docMk/>
            <pc:sldMk cId="134693120" sldId="275"/>
            <ac:picMk id="4" creationId="{99F77531-D007-BA54-0C31-E9EE2C255E5E}"/>
          </ac:picMkLst>
        </pc:picChg>
        <pc:picChg chg="del">
          <ac:chgData name="Quintard.Cécile" userId="f96a18a2-a8a6-45fb-81bc-0e02622612e3" providerId="ADAL" clId="{5015F245-894C-48F0-AD42-F31FE9034839}" dt="2024-07-24T13:48:56.821" v="51" actId="478"/>
          <ac:picMkLst>
            <pc:docMk/>
            <pc:sldMk cId="134693120" sldId="275"/>
            <ac:picMk id="5" creationId="{BAA19BB0-C26F-265E-B9CF-91EDC9684280}"/>
          </ac:picMkLst>
        </pc:picChg>
        <pc:picChg chg="add mod">
          <ac:chgData name="Quintard.Cécile" userId="f96a18a2-a8a6-45fb-81bc-0e02622612e3" providerId="ADAL" clId="{5015F245-894C-48F0-AD42-F31FE9034839}" dt="2024-07-24T13:55:23.514" v="119" actId="1076"/>
          <ac:picMkLst>
            <pc:docMk/>
            <pc:sldMk cId="134693120" sldId="275"/>
            <ac:picMk id="6" creationId="{0CEA84EC-C237-CE53-CB25-67E3224E18F3}"/>
          </ac:picMkLst>
        </pc:picChg>
      </pc:sldChg>
      <pc:sldChg chg="addSp delSp modSp add mod">
        <pc:chgData name="Quintard.Cécile" userId="f96a18a2-a8a6-45fb-81bc-0e02622612e3" providerId="ADAL" clId="{5015F245-894C-48F0-AD42-F31FE9034839}" dt="2024-07-24T13:50:30.745" v="90" actId="1076"/>
        <pc:sldMkLst>
          <pc:docMk/>
          <pc:sldMk cId="1216079545" sldId="276"/>
        </pc:sldMkLst>
        <pc:spChg chg="add mod">
          <ac:chgData name="Quintard.Cécile" userId="f96a18a2-a8a6-45fb-81bc-0e02622612e3" providerId="ADAL" clId="{5015F245-894C-48F0-AD42-F31FE9034839}" dt="2024-07-24T13:50:03.149" v="85" actId="20577"/>
          <ac:spMkLst>
            <pc:docMk/>
            <pc:sldMk cId="1216079545" sldId="276"/>
            <ac:spMk id="3" creationId="{624C9D78-20AD-6E4A-3E6E-F44F4237A42A}"/>
          </ac:spMkLst>
        </pc:spChg>
        <pc:spChg chg="del">
          <ac:chgData name="Quintard.Cécile" userId="f96a18a2-a8a6-45fb-81bc-0e02622612e3" providerId="ADAL" clId="{5015F245-894C-48F0-AD42-F31FE9034839}" dt="2024-07-24T13:50:17.314" v="87" actId="478"/>
          <ac:spMkLst>
            <pc:docMk/>
            <pc:sldMk cId="1216079545" sldId="276"/>
            <ac:spMk id="7" creationId="{84B32E02-9D3A-60E9-567C-A99441DC2E70}"/>
          </ac:spMkLst>
        </pc:spChg>
        <pc:spChg chg="del">
          <ac:chgData name="Quintard.Cécile" userId="f96a18a2-a8a6-45fb-81bc-0e02622612e3" providerId="ADAL" clId="{5015F245-894C-48F0-AD42-F31FE9034839}" dt="2024-07-24T13:50:17.314" v="87" actId="478"/>
          <ac:spMkLst>
            <pc:docMk/>
            <pc:sldMk cId="1216079545" sldId="276"/>
            <ac:spMk id="8" creationId="{C58F9B8A-D493-1238-2717-0585C95B20BE}"/>
          </ac:spMkLst>
        </pc:spChg>
        <pc:spChg chg="del">
          <ac:chgData name="Quintard.Cécile" userId="f96a18a2-a8a6-45fb-81bc-0e02622612e3" providerId="ADAL" clId="{5015F245-894C-48F0-AD42-F31FE9034839}" dt="2024-07-24T13:50:17.314" v="87" actId="478"/>
          <ac:spMkLst>
            <pc:docMk/>
            <pc:sldMk cId="1216079545" sldId="276"/>
            <ac:spMk id="9" creationId="{987F7A30-E462-F25F-294B-62A6CD24B614}"/>
          </ac:spMkLst>
        </pc:spChg>
        <pc:spChg chg="del">
          <ac:chgData name="Quintard.Cécile" userId="f96a18a2-a8a6-45fb-81bc-0e02622612e3" providerId="ADAL" clId="{5015F245-894C-48F0-AD42-F31FE9034839}" dt="2024-07-24T13:50:17.314" v="87" actId="478"/>
          <ac:spMkLst>
            <pc:docMk/>
            <pc:sldMk cId="1216079545" sldId="276"/>
            <ac:spMk id="10" creationId="{0D3D674F-F00D-45F9-834E-5DED05CF18E8}"/>
          </ac:spMkLst>
        </pc:spChg>
        <pc:spChg chg="del">
          <ac:chgData name="Quintard.Cécile" userId="f96a18a2-a8a6-45fb-81bc-0e02622612e3" providerId="ADAL" clId="{5015F245-894C-48F0-AD42-F31FE9034839}" dt="2024-07-24T13:50:17.314" v="87" actId="478"/>
          <ac:spMkLst>
            <pc:docMk/>
            <pc:sldMk cId="1216079545" sldId="276"/>
            <ac:spMk id="11" creationId="{D82142D1-4A58-1E9E-156D-AC37812559DE}"/>
          </ac:spMkLst>
        </pc:spChg>
        <pc:spChg chg="del">
          <ac:chgData name="Quintard.Cécile" userId="f96a18a2-a8a6-45fb-81bc-0e02622612e3" providerId="ADAL" clId="{5015F245-894C-48F0-AD42-F31FE9034839}" dt="2024-07-24T13:50:17.314" v="87" actId="478"/>
          <ac:spMkLst>
            <pc:docMk/>
            <pc:sldMk cId="1216079545" sldId="276"/>
            <ac:spMk id="12" creationId="{EAD43C68-595B-3464-0A30-5B15FBE4E626}"/>
          </ac:spMkLst>
        </pc:spChg>
        <pc:spChg chg="del">
          <ac:chgData name="Quintard.Cécile" userId="f96a18a2-a8a6-45fb-81bc-0e02622612e3" providerId="ADAL" clId="{5015F245-894C-48F0-AD42-F31FE9034839}" dt="2024-07-24T13:50:17.314" v="87" actId="478"/>
          <ac:spMkLst>
            <pc:docMk/>
            <pc:sldMk cId="1216079545" sldId="276"/>
            <ac:spMk id="13" creationId="{4A6F2ED7-68CE-4289-20FE-3644EC8577ED}"/>
          </ac:spMkLst>
        </pc:spChg>
        <pc:spChg chg="del">
          <ac:chgData name="Quintard.Cécile" userId="f96a18a2-a8a6-45fb-81bc-0e02622612e3" providerId="ADAL" clId="{5015F245-894C-48F0-AD42-F31FE9034839}" dt="2024-07-24T13:50:17.314" v="87" actId="478"/>
          <ac:spMkLst>
            <pc:docMk/>
            <pc:sldMk cId="1216079545" sldId="276"/>
            <ac:spMk id="14" creationId="{DC5B033A-8347-0D09-E5B1-BF1DCE54B1C7}"/>
          </ac:spMkLst>
        </pc:spChg>
        <pc:picChg chg="del">
          <ac:chgData name="Quintard.Cécile" userId="f96a18a2-a8a6-45fb-81bc-0e02622612e3" providerId="ADAL" clId="{5015F245-894C-48F0-AD42-F31FE9034839}" dt="2024-07-24T13:50:13.503" v="86" actId="478"/>
          <ac:picMkLst>
            <pc:docMk/>
            <pc:sldMk cId="1216079545" sldId="276"/>
            <ac:picMk id="4" creationId="{99F77531-D007-BA54-0C31-E9EE2C255E5E}"/>
          </ac:picMkLst>
        </pc:picChg>
        <pc:picChg chg="add mod">
          <ac:chgData name="Quintard.Cécile" userId="f96a18a2-a8a6-45fb-81bc-0e02622612e3" providerId="ADAL" clId="{5015F245-894C-48F0-AD42-F31FE9034839}" dt="2024-07-24T13:50:30.745" v="90" actId="1076"/>
          <ac:picMkLst>
            <pc:docMk/>
            <pc:sldMk cId="1216079545" sldId="276"/>
            <ac:picMk id="5" creationId="{5B5F885E-45DF-D0D3-BBC6-F07AF95E2F96}"/>
          </ac:picMkLst>
        </pc:picChg>
        <pc:picChg chg="del">
          <ac:chgData name="Quintard.Cécile" userId="f96a18a2-a8a6-45fb-81bc-0e02622612e3" providerId="ADAL" clId="{5015F245-894C-48F0-AD42-F31FE9034839}" dt="2024-07-24T13:50:17.314" v="87" actId="478"/>
          <ac:picMkLst>
            <pc:docMk/>
            <pc:sldMk cId="1216079545" sldId="276"/>
            <ac:picMk id="6" creationId="{0CEA84EC-C237-CE53-CB25-67E3224E18F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F27DD9B-4485-0C88-90BB-72BA6FEA1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24DA335-E899-C470-5F6E-DACD85005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D2D93A-BA8C-C9FB-1661-7600C5BF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26FCF-A2E4-86C1-EE67-9D794C6C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BFDB1D-6E2D-C2D6-4841-C437699B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55C40E-48E1-A1CE-9311-E9DA661CE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DFE0C39-02A6-0EB5-EE91-0AC9A50CC9F3}"/>
              </a:ext>
            </a:extLst>
          </p:cNvPr>
          <p:cNvSpPr/>
          <p:nvPr userDrawn="1"/>
        </p:nvSpPr>
        <p:spPr>
          <a:xfrm>
            <a:off x="230819" y="537882"/>
            <a:ext cx="8700117" cy="5433428"/>
          </a:xfrm>
          <a:prstGeom prst="roundRect">
            <a:avLst/>
          </a:prstGeom>
          <a:solidFill>
            <a:srgbClr val="EFE4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876B87-1962-8085-B420-F867E29EB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" r="2179"/>
          <a:stretch/>
        </p:blipFill>
        <p:spPr>
          <a:xfrm>
            <a:off x="1241466" y="0"/>
            <a:ext cx="3977080" cy="18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4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3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9B182-C2BD-EC58-2EA9-02A7C5ED65C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D5D-0D14-7145-AF27-587B2D20F73D}"/>
              </a:ext>
            </a:extLst>
          </p:cNvPr>
          <p:cNvSpPr/>
          <p:nvPr userDrawn="1"/>
        </p:nvSpPr>
        <p:spPr>
          <a:xfrm>
            <a:off x="254000" y="326126"/>
            <a:ext cx="8636000" cy="5726546"/>
          </a:xfrm>
          <a:prstGeom prst="rect">
            <a:avLst/>
          </a:prstGeom>
          <a:solidFill>
            <a:srgbClr val="EFE4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8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4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4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6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2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69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8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747" y="2204775"/>
            <a:ext cx="7581121" cy="999190"/>
          </a:xfrm>
          <a:noFill/>
        </p:spPr>
        <p:txBody>
          <a:bodyPr>
            <a:normAutofit/>
          </a:bodyPr>
          <a:lstStyle/>
          <a:p>
            <a:r>
              <a:rPr lang="fr-FR" sz="5800" b="1" dirty="0">
                <a:latin typeface="+mn-lt"/>
              </a:rPr>
              <a:t>J’ai attrapé une sorcière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A82ADB-8001-C174-AC88-FA53C2F0768A}"/>
              </a:ext>
            </a:extLst>
          </p:cNvPr>
          <p:cNvSpPr txBox="1"/>
          <p:nvPr/>
        </p:nvSpPr>
        <p:spPr>
          <a:xfrm>
            <a:off x="7621894" y="6228320"/>
            <a:ext cx="14232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Semaine 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6A4DC1-CB1C-3DA5-6BB7-74DA7028CF3B}"/>
              </a:ext>
            </a:extLst>
          </p:cNvPr>
          <p:cNvSpPr txBox="1"/>
          <p:nvPr/>
        </p:nvSpPr>
        <p:spPr>
          <a:xfrm>
            <a:off x="1458713" y="3479233"/>
            <a:ext cx="62265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Extraits 2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06DE325-EA23-5CC9-8BEF-8FDDC9F39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1" y="6101035"/>
            <a:ext cx="1693298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EDEE214-6B74-1F4A-2F5A-0E00112694C4}"/>
              </a:ext>
            </a:extLst>
          </p:cNvPr>
          <p:cNvSpPr txBox="1"/>
          <p:nvPr/>
        </p:nvSpPr>
        <p:spPr>
          <a:xfrm>
            <a:off x="1645255" y="437326"/>
            <a:ext cx="528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1</a:t>
            </a:r>
            <a:r>
              <a:rPr lang="fr-FR" sz="2400" b="1" baseline="30000" dirty="0"/>
              <a:t>er</a:t>
            </a:r>
            <a:r>
              <a:rPr lang="fr-FR" sz="2400" b="1" dirty="0"/>
              <a:t> extrait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E7FE6A9-F9E5-DAEE-D963-297FC138C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288" y="992502"/>
            <a:ext cx="3947060" cy="571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215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24C9D78-20AD-6E4A-3E6E-F44F4237A42A}"/>
              </a:ext>
            </a:extLst>
          </p:cNvPr>
          <p:cNvSpPr txBox="1"/>
          <p:nvPr/>
        </p:nvSpPr>
        <p:spPr>
          <a:xfrm>
            <a:off x="1645255" y="437326"/>
            <a:ext cx="5281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2</a:t>
            </a:r>
            <a:r>
              <a:rPr lang="fr-FR" sz="2400" b="1" baseline="30000" dirty="0"/>
              <a:t>e</a:t>
            </a:r>
            <a:r>
              <a:rPr lang="fr-FR" sz="2400" b="1" dirty="0"/>
              <a:t> extrait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A28566C-06D4-FD05-05B9-D12B368B93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96" y="1059656"/>
            <a:ext cx="6921999" cy="429019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DF4EA5D-6A72-D11C-9052-935857D274B4}"/>
              </a:ext>
            </a:extLst>
          </p:cNvPr>
          <p:cNvSpPr txBox="1"/>
          <p:nvPr/>
        </p:nvSpPr>
        <p:spPr>
          <a:xfrm>
            <a:off x="1480456" y="1265762"/>
            <a:ext cx="27432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Balqis" pitchFamily="2" charset="0"/>
              </a:rPr>
              <a:t>	 </a:t>
            </a:r>
            <a:r>
              <a:rPr lang="fr-FR" sz="2000" strike="sngStrike" dirty="0">
                <a:latin typeface="Balqis" pitchFamily="2" charset="0"/>
              </a:rPr>
              <a:t>Aujourd’hui,</a:t>
            </a:r>
            <a:r>
              <a:rPr lang="fr-FR" sz="2000" dirty="0">
                <a:latin typeface="Balqis" pitchFamily="2" charset="0"/>
              </a:rPr>
              <a:t> mardi</a:t>
            </a:r>
          </a:p>
          <a:p>
            <a:endParaRPr lang="fr-FR" sz="2000" dirty="0">
              <a:latin typeface="Balqis" pitchFamily="2" charset="0"/>
            </a:endParaRPr>
          </a:p>
          <a:p>
            <a:r>
              <a:rPr lang="fr-FR" sz="2000" dirty="0">
                <a:latin typeface="Balqis" pitchFamily="2" charset="0"/>
              </a:rPr>
              <a:t>C’était promenade en famille…</a:t>
            </a:r>
          </a:p>
          <a:p>
            <a:r>
              <a:rPr lang="fr-FR" sz="2000" dirty="0">
                <a:latin typeface="Balqis" pitchFamily="2" charset="0"/>
              </a:rPr>
              <a:t>Une longue promenade…</a:t>
            </a:r>
          </a:p>
          <a:p>
            <a:r>
              <a:rPr lang="fr-FR" sz="2000" dirty="0">
                <a:latin typeface="Balqis" pitchFamily="2" charset="0"/>
              </a:rPr>
              <a:t>Je n’aime pas ça…J’étais triste de ce qui s’est passé hier…</a:t>
            </a:r>
          </a:p>
          <a:p>
            <a:r>
              <a:rPr lang="fr-FR" sz="2000" dirty="0">
                <a:latin typeface="Balqis" pitchFamily="2" charset="0"/>
              </a:rPr>
              <a:t>Et en plus, il ne faisait pas beau ! </a:t>
            </a:r>
          </a:p>
          <a:p>
            <a:endParaRPr lang="fr-FR" sz="2000" dirty="0">
              <a:latin typeface="Balqis" pitchFamily="2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9A26E8B-DB4F-07C5-3DB3-4038F2CAF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717166" y="2172500"/>
            <a:ext cx="327960" cy="46545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BA2FEFC-C51C-7B51-893A-41FB7993A3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4096" y="2220647"/>
            <a:ext cx="327960" cy="33967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4691E40-7CA6-C059-373B-28EB5BE3AB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9361" y="1508147"/>
            <a:ext cx="1775967" cy="194074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F555EE4-A274-D1B3-0C34-3C4D904907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6056" y="4020568"/>
            <a:ext cx="1030960" cy="660872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92456F0-CEEE-A2AF-0D30-7E84CB2B026B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17617" y="3064507"/>
            <a:ext cx="695422" cy="151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79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5722DCF4B0E4CB86C77CD2519325D" ma:contentTypeVersion="15" ma:contentTypeDescription="Crée un document." ma:contentTypeScope="" ma:versionID="6a46bfa15db5b57b26e32794923acbd5">
  <xsd:schema xmlns:xsd="http://www.w3.org/2001/XMLSchema" xmlns:xs="http://www.w3.org/2001/XMLSchema" xmlns:p="http://schemas.microsoft.com/office/2006/metadata/properties" xmlns:ns2="2497e5ec-6ce7-45fe-ba82-5c001f6398ae" xmlns:ns3="acfc3791-33a7-4913-8c9a-a2bf93abafb4" targetNamespace="http://schemas.microsoft.com/office/2006/metadata/properties" ma:root="true" ma:fieldsID="0751740fdd8c838f688ee536633cfed9" ns2:_="" ns3:_="">
    <xsd:import namespace="2497e5ec-6ce7-45fe-ba82-5c001f6398ae"/>
    <xsd:import namespace="acfc3791-33a7-4913-8c9a-a2bf93abaf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e5ec-6ce7-45fe-ba82-5c001f6398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5337faa-d77b-4e7a-b985-f91d9265f3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fc3791-33a7-4913-8c9a-a2bf93abafb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022dbe8-8ddf-4921-984c-c4116840c77d}" ma:internalName="TaxCatchAll" ma:showField="CatchAllData" ma:web="acfc3791-33a7-4913-8c9a-a2bf93abaf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6E99F7-894F-41BE-9BC6-5804FC613B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7e5ec-6ce7-45fe-ba82-5c001f6398ae"/>
    <ds:schemaRef ds:uri="acfc3791-33a7-4913-8c9a-a2bf93abaf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C29A1B-A171-4E1D-8F57-F60C97B306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15544</TotalTime>
  <Words>50</Words>
  <Application>Microsoft Office PowerPoint</Application>
  <PresentationFormat>Affichage à l'écran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Balqis</vt:lpstr>
      <vt:lpstr>Calibri</vt:lpstr>
      <vt:lpstr>Calibri Light</vt:lpstr>
      <vt:lpstr>Thème Office</vt:lpstr>
      <vt:lpstr>J’ai attrapé une sorcière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53</cp:revision>
  <dcterms:created xsi:type="dcterms:W3CDTF">2021-07-17T07:25:24Z</dcterms:created>
  <dcterms:modified xsi:type="dcterms:W3CDTF">2024-11-05T14:25:52Z</dcterms:modified>
</cp:coreProperties>
</file>