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16CB9B-E664-48CE-8256-B18033541ECE}" v="8" dt="2024-07-24T14:01:43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3716CB9B-E664-48CE-8256-B18033541ECE}"/>
    <pc:docChg chg="custSel delSld modSld">
      <pc:chgData name="Quintard.Cécile" userId="f96a18a2-a8a6-45fb-81bc-0e02622612e3" providerId="ADAL" clId="{3716CB9B-E664-48CE-8256-B18033541ECE}" dt="2024-07-24T14:02:09.030" v="18" actId="20577"/>
      <pc:docMkLst>
        <pc:docMk/>
      </pc:docMkLst>
      <pc:sldChg chg="modSp mod">
        <pc:chgData name="Quintard.Cécile" userId="f96a18a2-a8a6-45fb-81bc-0e02622612e3" providerId="ADAL" clId="{3716CB9B-E664-48CE-8256-B18033541ECE}" dt="2024-07-24T14:02:09.030" v="18" actId="20577"/>
        <pc:sldMkLst>
          <pc:docMk/>
          <pc:sldMk cId="2424552118" sldId="273"/>
        </pc:sldMkLst>
        <pc:spChg chg="mod">
          <ac:chgData name="Quintard.Cécile" userId="f96a18a2-a8a6-45fb-81bc-0e02622612e3" providerId="ADAL" clId="{3716CB9B-E664-48CE-8256-B18033541ECE}" dt="2024-07-24T14:02:09.030" v="18" actId="20577"/>
          <ac:spMkLst>
            <pc:docMk/>
            <pc:sldMk cId="2424552118" sldId="273"/>
            <ac:spMk id="3" creationId="{7A6A4DC1-CB1C-3DA5-6BB7-74DA7028CF3B}"/>
          </ac:spMkLst>
        </pc:spChg>
      </pc:sldChg>
      <pc:sldChg chg="addSp delSp modSp mod">
        <pc:chgData name="Quintard.Cécile" userId="f96a18a2-a8a6-45fb-81bc-0e02622612e3" providerId="ADAL" clId="{3716CB9B-E664-48CE-8256-B18033541ECE}" dt="2024-07-24T14:01:55.969" v="16" actId="1035"/>
        <pc:sldMkLst>
          <pc:docMk/>
          <pc:sldMk cId="4070215932" sldId="274"/>
        </pc:sldMkLst>
        <pc:spChg chg="del">
          <ac:chgData name="Quintard.Cécile" userId="f96a18a2-a8a6-45fb-81bc-0e02622612e3" providerId="ADAL" clId="{3716CB9B-E664-48CE-8256-B18033541ECE}" dt="2024-07-24T14:00:23.638" v="8" actId="478"/>
          <ac:spMkLst>
            <pc:docMk/>
            <pc:sldMk cId="4070215932" sldId="274"/>
            <ac:spMk id="6" creationId="{EEDEE214-6B74-1F4A-2F5A-0E00112694C4}"/>
          </ac:spMkLst>
        </pc:spChg>
        <pc:spChg chg="add mod">
          <ac:chgData name="Quintard.Cécile" userId="f96a18a2-a8a6-45fb-81bc-0e02622612e3" providerId="ADAL" clId="{3716CB9B-E664-48CE-8256-B18033541ECE}" dt="2024-07-24T14:01:47.314" v="12" actId="1076"/>
          <ac:spMkLst>
            <pc:docMk/>
            <pc:sldMk cId="4070215932" sldId="274"/>
            <ac:spMk id="8" creationId="{44FA6999-AD47-1F0F-A679-EB396D741B1A}"/>
          </ac:spMkLst>
        </pc:spChg>
        <pc:spChg chg="add mod">
          <ac:chgData name="Quintard.Cécile" userId="f96a18a2-a8a6-45fb-81bc-0e02622612e3" providerId="ADAL" clId="{3716CB9B-E664-48CE-8256-B18033541ECE}" dt="2024-07-24T14:01:55.969" v="16" actId="1035"/>
          <ac:spMkLst>
            <pc:docMk/>
            <pc:sldMk cId="4070215932" sldId="274"/>
            <ac:spMk id="9" creationId="{2E0B229A-E6EA-404C-FA52-ACCED92BD61A}"/>
          </ac:spMkLst>
        </pc:spChg>
        <pc:picChg chg="del">
          <ac:chgData name="Quintard.Cécile" userId="f96a18a2-a8a6-45fb-81bc-0e02622612e3" providerId="ADAL" clId="{3716CB9B-E664-48CE-8256-B18033541ECE}" dt="2024-07-24T13:59:52.526" v="2" actId="478"/>
          <ac:picMkLst>
            <pc:docMk/>
            <pc:sldMk cId="4070215932" sldId="274"/>
            <ac:picMk id="3" creationId="{D5A62346-BD9D-C203-2561-9D6B93650317}"/>
          </ac:picMkLst>
        </pc:picChg>
        <pc:picChg chg="del mod">
          <ac:chgData name="Quintard.Cécile" userId="f96a18a2-a8a6-45fb-81bc-0e02622612e3" providerId="ADAL" clId="{3716CB9B-E664-48CE-8256-B18033541ECE}" dt="2024-07-24T13:59:54.786" v="4" actId="478"/>
          <ac:picMkLst>
            <pc:docMk/>
            <pc:sldMk cId="4070215932" sldId="274"/>
            <ac:picMk id="5" creationId="{BAA19BB0-C26F-265E-B9CF-91EDC9684280}"/>
          </ac:picMkLst>
        </pc:picChg>
        <pc:picChg chg="add mod">
          <ac:chgData name="Quintard.Cécile" userId="f96a18a2-a8a6-45fb-81bc-0e02622612e3" providerId="ADAL" clId="{3716CB9B-E664-48CE-8256-B18033541ECE}" dt="2024-07-24T14:01:43.036" v="11" actId="14100"/>
          <ac:picMkLst>
            <pc:docMk/>
            <pc:sldMk cId="4070215932" sldId="274"/>
            <ac:picMk id="7" creationId="{5C65C932-A5D1-E9C7-517E-F47CDBBE8500}"/>
          </ac:picMkLst>
        </pc:picChg>
      </pc:sldChg>
      <pc:sldChg chg="del">
        <pc:chgData name="Quintard.Cécile" userId="f96a18a2-a8a6-45fb-81bc-0e02622612e3" providerId="ADAL" clId="{3716CB9B-E664-48CE-8256-B18033541ECE}" dt="2024-07-24T14:00:29.601" v="9" actId="47"/>
        <pc:sldMkLst>
          <pc:docMk/>
          <pc:sldMk cId="134693120" sldId="275"/>
        </pc:sldMkLst>
      </pc:sldChg>
      <pc:sldChg chg="del">
        <pc:chgData name="Quintard.Cécile" userId="f96a18a2-a8a6-45fb-81bc-0e02622612e3" providerId="ADAL" clId="{3716CB9B-E664-48CE-8256-B18033541ECE}" dt="2024-07-24T14:02:03.630" v="17" actId="47"/>
        <pc:sldMkLst>
          <pc:docMk/>
          <pc:sldMk cId="1216079545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 </a:t>
            </a: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A62346-BD9D-C203-2561-9D6B93650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90057" y="687316"/>
            <a:ext cx="4448440" cy="525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2D836-98D8-4E5B-9F28-FE547D300B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198537-04B9-41C7-BEF9-8E99609ECC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15539</TotalTime>
  <Words>8</Words>
  <Application>Microsoft Office PowerPoint</Application>
  <PresentationFormat>Affichage à l'écran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J’ai attrapé une sorcière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52</cp:revision>
  <dcterms:created xsi:type="dcterms:W3CDTF">2021-07-17T07:25:24Z</dcterms:created>
  <dcterms:modified xsi:type="dcterms:W3CDTF">2024-10-30T10:14:28Z</dcterms:modified>
</cp:coreProperties>
</file>