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73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4F0"/>
    <a:srgbClr val="A967AA"/>
    <a:srgbClr val="B10EBE"/>
    <a:srgbClr val="CC00CC"/>
    <a:srgbClr val="ECF7F6"/>
    <a:srgbClr val="88D0C7"/>
    <a:srgbClr val="F4944A"/>
    <a:srgbClr val="FEFEFE"/>
    <a:srgbClr val="FF7C80"/>
    <a:srgbClr val="FE2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F27DD9B-4485-0C88-90BB-72BA6FEA12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324DA335-E899-C470-5F6E-DACD850055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9D2D93A-BA8C-C9FB-1661-7600C5BFEC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A26FCF-A2E4-86C1-EE67-9D794C6CD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1BFDB1D-6E2D-C2D6-4841-C437699BF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55C40E-48E1-A1CE-9311-E9DA661CE0E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4DFE0C39-02A6-0EB5-EE91-0AC9A50CC9F3}"/>
              </a:ext>
            </a:extLst>
          </p:cNvPr>
          <p:cNvSpPr/>
          <p:nvPr userDrawn="1"/>
        </p:nvSpPr>
        <p:spPr>
          <a:xfrm>
            <a:off x="230819" y="537882"/>
            <a:ext cx="8700117" cy="5433428"/>
          </a:xfrm>
          <a:prstGeom prst="roundRect">
            <a:avLst/>
          </a:prstGeom>
          <a:solidFill>
            <a:srgbClr val="EFE4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67876B87-1962-8085-B420-F867E29EB2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1" r="2179"/>
          <a:stretch/>
        </p:blipFill>
        <p:spPr>
          <a:xfrm>
            <a:off x="1241466" y="0"/>
            <a:ext cx="3977080" cy="181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946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09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934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C9B182-C2BD-EC58-2EA9-02A7C5ED65C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474D5D-0D14-7145-AF27-587B2D20F73D}"/>
              </a:ext>
            </a:extLst>
          </p:cNvPr>
          <p:cNvSpPr/>
          <p:nvPr userDrawn="1"/>
        </p:nvSpPr>
        <p:spPr>
          <a:xfrm>
            <a:off x="254000" y="326126"/>
            <a:ext cx="8636000" cy="5726546"/>
          </a:xfrm>
          <a:prstGeom prst="rect">
            <a:avLst/>
          </a:prstGeom>
          <a:solidFill>
            <a:srgbClr val="EFE4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2182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744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14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32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36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02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69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080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57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7747" y="2204775"/>
            <a:ext cx="7581121" cy="999190"/>
          </a:xfrm>
          <a:noFill/>
        </p:spPr>
        <p:txBody>
          <a:bodyPr>
            <a:normAutofit/>
          </a:bodyPr>
          <a:lstStyle/>
          <a:p>
            <a:r>
              <a:rPr lang="fr-FR" sz="5800" b="1" dirty="0">
                <a:latin typeface="+mn-lt"/>
              </a:rPr>
              <a:t>J’ai attrapé une sorcière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CA82ADB-8001-C174-AC88-FA53C2F0768A}"/>
              </a:ext>
            </a:extLst>
          </p:cNvPr>
          <p:cNvSpPr txBox="1"/>
          <p:nvPr/>
        </p:nvSpPr>
        <p:spPr>
          <a:xfrm>
            <a:off x="7621894" y="6228320"/>
            <a:ext cx="142326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Semaine </a:t>
            </a:r>
            <a:r>
              <a:rPr lang="fr-FR" sz="2100" dirty="0">
                <a:solidFill>
                  <a:prstClr val="black"/>
                </a:solidFill>
                <a:latin typeface="Calibri" panose="020F0502020204030204"/>
              </a:rPr>
              <a:t>2</a:t>
            </a:r>
            <a:endParaRPr kumimoji="0" lang="fr-FR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A6A4DC1-CB1C-3DA5-6BB7-74DA7028CF3B}"/>
              </a:ext>
            </a:extLst>
          </p:cNvPr>
          <p:cNvSpPr txBox="1"/>
          <p:nvPr/>
        </p:nvSpPr>
        <p:spPr>
          <a:xfrm>
            <a:off x="1458713" y="3479233"/>
            <a:ext cx="622657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Extrait 4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5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806DE325-EA23-5CC9-8BEF-8FDDC9F39F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51" y="6101035"/>
            <a:ext cx="1693298" cy="54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52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9419C63-6B39-2E84-5905-4CB854F91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910" y="522514"/>
            <a:ext cx="3701471" cy="513805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9222131-CAE1-88DC-AEF4-BB66BE634A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694" y="522514"/>
            <a:ext cx="3603396" cy="510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2786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55722DCF4B0E4CB86C77CD2519325D" ma:contentTypeVersion="15" ma:contentTypeDescription="Crée un document." ma:contentTypeScope="" ma:versionID="6a46bfa15db5b57b26e32794923acbd5">
  <xsd:schema xmlns:xsd="http://www.w3.org/2001/XMLSchema" xmlns:xs="http://www.w3.org/2001/XMLSchema" xmlns:p="http://schemas.microsoft.com/office/2006/metadata/properties" xmlns:ns2="2497e5ec-6ce7-45fe-ba82-5c001f6398ae" xmlns:ns3="acfc3791-33a7-4913-8c9a-a2bf93abafb4" targetNamespace="http://schemas.microsoft.com/office/2006/metadata/properties" ma:root="true" ma:fieldsID="0751740fdd8c838f688ee536633cfed9" ns2:_="" ns3:_="">
    <xsd:import namespace="2497e5ec-6ce7-45fe-ba82-5c001f6398ae"/>
    <xsd:import namespace="acfc3791-33a7-4913-8c9a-a2bf93abaf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97e5ec-6ce7-45fe-ba82-5c001f6398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35337faa-d77b-4e7a-b985-f91d9265f39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fc3791-33a7-4913-8c9a-a2bf93abafb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022dbe8-8ddf-4921-984c-c4116840c77d}" ma:internalName="TaxCatchAll" ma:showField="CatchAllData" ma:web="acfc3791-33a7-4913-8c9a-a2bf93abaf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7D9572-65C0-4CFE-8AE0-EB7B93A48F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97e5ec-6ce7-45fe-ba82-5c001f6398ae"/>
    <ds:schemaRef ds:uri="acfc3791-33a7-4913-8c9a-a2bf93abaf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25AEDFE-7617-40F6-B2D6-6EF71503B2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15546</TotalTime>
  <Words>8</Words>
  <Application>Microsoft Office PowerPoint</Application>
  <PresentationFormat>Affichage à l'écran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J’ai attrapé une sorcière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56</cp:revision>
  <dcterms:created xsi:type="dcterms:W3CDTF">2021-07-17T07:25:24Z</dcterms:created>
  <dcterms:modified xsi:type="dcterms:W3CDTF">2024-10-30T10:47:03Z</dcterms:modified>
</cp:coreProperties>
</file>