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73" r:id="rId4"/>
    <p:sldId id="274" r:id="rId5"/>
    <p:sldId id="275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67AA"/>
    <a:srgbClr val="EFE4F0"/>
    <a:srgbClr val="B10EBE"/>
    <a:srgbClr val="CC00CC"/>
    <a:srgbClr val="ECF7F6"/>
    <a:srgbClr val="88D0C7"/>
    <a:srgbClr val="F4944A"/>
    <a:srgbClr val="FEFEFE"/>
    <a:srgbClr val="FF7C80"/>
    <a:srgbClr val="FE2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0F6B75-2609-44BF-B7B7-7442D4D12041}" v="3" dt="2024-09-04T15:01:17.8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neveu.Sylvie" userId="0acafa03-442d-43dd-aaec-8bc8c2a67df1" providerId="ADAL" clId="{DC0F6B75-2609-44BF-B7B7-7442D4D12041}"/>
    <pc:docChg chg="modSld">
      <pc:chgData name="Leneveu.Sylvie" userId="0acafa03-442d-43dd-aaec-8bc8c2a67df1" providerId="ADAL" clId="{DC0F6B75-2609-44BF-B7B7-7442D4D12041}" dt="2024-09-04T15:01:25.515" v="9" actId="14861"/>
      <pc:docMkLst>
        <pc:docMk/>
      </pc:docMkLst>
      <pc:sldChg chg="addSp modSp mod modAnim">
        <pc:chgData name="Leneveu.Sylvie" userId="0acafa03-442d-43dd-aaec-8bc8c2a67df1" providerId="ADAL" clId="{DC0F6B75-2609-44BF-B7B7-7442D4D12041}" dt="2024-09-04T15:00:48.316" v="3" actId="14861"/>
        <pc:sldMkLst>
          <pc:docMk/>
          <pc:sldMk cId="4070215932" sldId="274"/>
        </pc:sldMkLst>
        <pc:picChg chg="add mod">
          <ac:chgData name="Leneveu.Sylvie" userId="0acafa03-442d-43dd-aaec-8bc8c2a67df1" providerId="ADAL" clId="{DC0F6B75-2609-44BF-B7B7-7442D4D12041}" dt="2024-09-04T15:00:48.316" v="3" actId="14861"/>
          <ac:picMkLst>
            <pc:docMk/>
            <pc:sldMk cId="4070215932" sldId="274"/>
            <ac:picMk id="3" creationId="{7FB4DFF6-1339-55AD-C9E0-7D36571923F9}"/>
          </ac:picMkLst>
        </pc:picChg>
      </pc:sldChg>
      <pc:sldChg chg="addSp modSp mod modAnim">
        <pc:chgData name="Leneveu.Sylvie" userId="0acafa03-442d-43dd-aaec-8bc8c2a67df1" providerId="ADAL" clId="{DC0F6B75-2609-44BF-B7B7-7442D4D12041}" dt="2024-09-04T15:01:09.450" v="6" actId="14861"/>
        <pc:sldMkLst>
          <pc:docMk/>
          <pc:sldMk cId="3365901635" sldId="275"/>
        </pc:sldMkLst>
        <pc:picChg chg="add mod">
          <ac:chgData name="Leneveu.Sylvie" userId="0acafa03-442d-43dd-aaec-8bc8c2a67df1" providerId="ADAL" clId="{DC0F6B75-2609-44BF-B7B7-7442D4D12041}" dt="2024-09-04T15:01:09.450" v="6" actId="14861"/>
          <ac:picMkLst>
            <pc:docMk/>
            <pc:sldMk cId="3365901635" sldId="275"/>
            <ac:picMk id="4" creationId="{E587E9E1-4AF3-0316-E56F-E6CE803FDB6F}"/>
          </ac:picMkLst>
        </pc:picChg>
      </pc:sldChg>
      <pc:sldChg chg="addSp modSp mod modAnim">
        <pc:chgData name="Leneveu.Sylvie" userId="0acafa03-442d-43dd-aaec-8bc8c2a67df1" providerId="ADAL" clId="{DC0F6B75-2609-44BF-B7B7-7442D4D12041}" dt="2024-09-04T15:01:25.515" v="9" actId="14861"/>
        <pc:sldMkLst>
          <pc:docMk/>
          <pc:sldMk cId="1792816417" sldId="276"/>
        </pc:sldMkLst>
        <pc:picChg chg="add mod">
          <ac:chgData name="Leneveu.Sylvie" userId="0acafa03-442d-43dd-aaec-8bc8c2a67df1" providerId="ADAL" clId="{DC0F6B75-2609-44BF-B7B7-7442D4D12041}" dt="2024-09-04T15:01:25.515" v="9" actId="14861"/>
          <ac:picMkLst>
            <pc:docMk/>
            <pc:sldMk cId="1792816417" sldId="276"/>
            <ac:picMk id="5" creationId="{A9EFC46C-DFE1-1203-A443-49D8FB6ABB9F}"/>
          </ac:picMkLst>
        </pc:picChg>
      </pc:sldChg>
    </pc:docChg>
  </pc:docChgLst>
  <pc:docChgLst>
    <pc:chgData name="Quintard.Cécile" userId="f96a18a2-a8a6-45fb-81bc-0e02622612e3" providerId="ADAL" clId="{AF4A4644-B110-4486-BA6E-1C7BB260DBFA}"/>
    <pc:docChg chg="custSel addSld modSld">
      <pc:chgData name="Quintard.Cécile" userId="f96a18a2-a8a6-45fb-81bc-0e02622612e3" providerId="ADAL" clId="{AF4A4644-B110-4486-BA6E-1C7BB260DBFA}" dt="2024-07-24T14:15:22.877" v="95" actId="1076"/>
      <pc:docMkLst>
        <pc:docMk/>
      </pc:docMkLst>
      <pc:sldChg chg="modSp mod">
        <pc:chgData name="Quintard.Cécile" userId="f96a18a2-a8a6-45fb-81bc-0e02622612e3" providerId="ADAL" clId="{AF4A4644-B110-4486-BA6E-1C7BB260DBFA}" dt="2024-07-24T14:08:23.954" v="1" actId="20577"/>
        <pc:sldMkLst>
          <pc:docMk/>
          <pc:sldMk cId="2424552118" sldId="273"/>
        </pc:sldMkLst>
        <pc:spChg chg="mod">
          <ac:chgData name="Quintard.Cécile" userId="f96a18a2-a8a6-45fb-81bc-0e02622612e3" providerId="ADAL" clId="{AF4A4644-B110-4486-BA6E-1C7BB260DBFA}" dt="2024-07-24T14:08:23.954" v="1" actId="20577"/>
          <ac:spMkLst>
            <pc:docMk/>
            <pc:sldMk cId="2424552118" sldId="273"/>
            <ac:spMk id="3" creationId="{7A6A4DC1-CB1C-3DA5-6BB7-74DA7028CF3B}"/>
          </ac:spMkLst>
        </pc:spChg>
      </pc:sldChg>
      <pc:sldChg chg="addSp delSp modSp mod">
        <pc:chgData name="Quintard.Cécile" userId="f96a18a2-a8a6-45fb-81bc-0e02622612e3" providerId="ADAL" clId="{AF4A4644-B110-4486-BA6E-1C7BB260DBFA}" dt="2024-07-24T14:10:49.259" v="42" actId="1076"/>
        <pc:sldMkLst>
          <pc:docMk/>
          <pc:sldMk cId="4070215932" sldId="274"/>
        </pc:sldMkLst>
        <pc:spChg chg="mod">
          <ac:chgData name="Quintard.Cécile" userId="f96a18a2-a8a6-45fb-81bc-0e02622612e3" providerId="ADAL" clId="{AF4A4644-B110-4486-BA6E-1C7BB260DBFA}" dt="2024-07-24T14:08:37.886" v="19" actId="20577"/>
          <ac:spMkLst>
            <pc:docMk/>
            <pc:sldMk cId="4070215932" sldId="274"/>
            <ac:spMk id="10" creationId="{61C1EB84-E890-B646-A3C4-0576E087402B}"/>
          </ac:spMkLst>
        </pc:spChg>
        <pc:picChg chg="del">
          <ac:chgData name="Quintard.Cécile" userId="f96a18a2-a8a6-45fb-81bc-0e02622612e3" providerId="ADAL" clId="{AF4A4644-B110-4486-BA6E-1C7BB260DBFA}" dt="2024-07-24T14:08:40.293" v="20" actId="478"/>
          <ac:picMkLst>
            <pc:docMk/>
            <pc:sldMk cId="4070215932" sldId="274"/>
            <ac:picMk id="12" creationId="{5F4AF978-140C-3A3F-4D2D-F2715B3FB89F}"/>
          </ac:picMkLst>
        </pc:picChg>
        <pc:picChg chg="del">
          <ac:chgData name="Quintard.Cécile" userId="f96a18a2-a8a6-45fb-81bc-0e02622612e3" providerId="ADAL" clId="{AF4A4644-B110-4486-BA6E-1C7BB260DBFA}" dt="2024-07-24T14:08:42.065" v="21" actId="478"/>
          <ac:picMkLst>
            <pc:docMk/>
            <pc:sldMk cId="4070215932" sldId="274"/>
            <ac:picMk id="14" creationId="{648E7F17-4006-B3C8-184C-48F018876FDC}"/>
          </ac:picMkLst>
        </pc:picChg>
        <pc:picChg chg="add mod modCrop">
          <ac:chgData name="Quintard.Cécile" userId="f96a18a2-a8a6-45fb-81bc-0e02622612e3" providerId="ADAL" clId="{AF4A4644-B110-4486-BA6E-1C7BB260DBFA}" dt="2024-07-24T14:10:49.259" v="42" actId="1076"/>
          <ac:picMkLst>
            <pc:docMk/>
            <pc:sldMk cId="4070215932" sldId="274"/>
            <ac:picMk id="15" creationId="{A14F200F-ED6F-806B-A45B-A811579D9A7D}"/>
          </ac:picMkLst>
        </pc:picChg>
        <pc:picChg chg="add del mod">
          <ac:chgData name="Quintard.Cécile" userId="f96a18a2-a8a6-45fb-81bc-0e02622612e3" providerId="ADAL" clId="{AF4A4644-B110-4486-BA6E-1C7BB260DBFA}" dt="2024-07-24T14:09:25.160" v="25" actId="478"/>
          <ac:picMkLst>
            <pc:docMk/>
            <pc:sldMk cId="4070215932" sldId="274"/>
            <ac:picMk id="16" creationId="{94EA54C5-C0BB-E96F-AF18-D6F60DA5CF66}"/>
          </ac:picMkLst>
        </pc:picChg>
        <pc:picChg chg="add del mod">
          <ac:chgData name="Quintard.Cécile" userId="f96a18a2-a8a6-45fb-81bc-0e02622612e3" providerId="ADAL" clId="{AF4A4644-B110-4486-BA6E-1C7BB260DBFA}" dt="2024-07-24T14:09:27.680" v="26" actId="478"/>
          <ac:picMkLst>
            <pc:docMk/>
            <pc:sldMk cId="4070215932" sldId="274"/>
            <ac:picMk id="17" creationId="{7A1608AD-7353-1199-180F-1697C48DEBB3}"/>
          </ac:picMkLst>
        </pc:picChg>
        <pc:picChg chg="add mod modCrop">
          <ac:chgData name="Quintard.Cécile" userId="f96a18a2-a8a6-45fb-81bc-0e02622612e3" providerId="ADAL" clId="{AF4A4644-B110-4486-BA6E-1C7BB260DBFA}" dt="2024-07-24T14:10:41.420" v="40" actId="14100"/>
          <ac:picMkLst>
            <pc:docMk/>
            <pc:sldMk cId="4070215932" sldId="274"/>
            <ac:picMk id="18" creationId="{D763217E-AAD7-E5F0-4B86-31D14F98F86B}"/>
          </ac:picMkLst>
        </pc:picChg>
      </pc:sldChg>
      <pc:sldChg chg="addSp delSp modSp add mod">
        <pc:chgData name="Quintard.Cécile" userId="f96a18a2-a8a6-45fb-81bc-0e02622612e3" providerId="ADAL" clId="{AF4A4644-B110-4486-BA6E-1C7BB260DBFA}" dt="2024-07-24T14:11:45.368" v="53" actId="1076"/>
        <pc:sldMkLst>
          <pc:docMk/>
          <pc:sldMk cId="3365901635" sldId="275"/>
        </pc:sldMkLst>
        <pc:picChg chg="add mod modCrop">
          <ac:chgData name="Quintard.Cécile" userId="f96a18a2-a8a6-45fb-81bc-0e02622612e3" providerId="ADAL" clId="{AF4A4644-B110-4486-BA6E-1C7BB260DBFA}" dt="2024-07-24T14:11:45.368" v="53" actId="1076"/>
          <ac:picMkLst>
            <pc:docMk/>
            <pc:sldMk cId="3365901635" sldId="275"/>
            <ac:picMk id="3" creationId="{971735CF-01DF-5E34-4B75-4666FA100862}"/>
          </ac:picMkLst>
        </pc:picChg>
        <pc:picChg chg="del">
          <ac:chgData name="Quintard.Cécile" userId="f96a18a2-a8a6-45fb-81bc-0e02622612e3" providerId="ADAL" clId="{AF4A4644-B110-4486-BA6E-1C7BB260DBFA}" dt="2024-07-24T14:11:00.770" v="43" actId="478"/>
          <ac:picMkLst>
            <pc:docMk/>
            <pc:sldMk cId="3365901635" sldId="275"/>
            <ac:picMk id="15" creationId="{A14F200F-ED6F-806B-A45B-A811579D9A7D}"/>
          </ac:picMkLst>
        </pc:picChg>
        <pc:picChg chg="mod modCrop">
          <ac:chgData name="Quintard.Cécile" userId="f96a18a2-a8a6-45fb-81bc-0e02622612e3" providerId="ADAL" clId="{AF4A4644-B110-4486-BA6E-1C7BB260DBFA}" dt="2024-07-24T14:11:41.447" v="52" actId="1076"/>
          <ac:picMkLst>
            <pc:docMk/>
            <pc:sldMk cId="3365901635" sldId="275"/>
            <ac:picMk id="16" creationId="{94EA54C5-C0BB-E96F-AF18-D6F60DA5CF66}"/>
          </ac:picMkLst>
        </pc:picChg>
        <pc:picChg chg="del">
          <ac:chgData name="Quintard.Cécile" userId="f96a18a2-a8a6-45fb-81bc-0e02622612e3" providerId="ADAL" clId="{AF4A4644-B110-4486-BA6E-1C7BB260DBFA}" dt="2024-07-24T14:11:07.502" v="45" actId="478"/>
          <ac:picMkLst>
            <pc:docMk/>
            <pc:sldMk cId="3365901635" sldId="275"/>
            <ac:picMk id="17" creationId="{7A1608AD-7353-1199-180F-1697C48DEBB3}"/>
          </ac:picMkLst>
        </pc:picChg>
      </pc:sldChg>
      <pc:sldChg chg="addSp delSp modSp add mod">
        <pc:chgData name="Quintard.Cécile" userId="f96a18a2-a8a6-45fb-81bc-0e02622612e3" providerId="ADAL" clId="{AF4A4644-B110-4486-BA6E-1C7BB260DBFA}" dt="2024-07-24T14:15:22.877" v="95" actId="1076"/>
        <pc:sldMkLst>
          <pc:docMk/>
          <pc:sldMk cId="1792816417" sldId="276"/>
        </pc:sldMkLst>
        <pc:spChg chg="add mod">
          <ac:chgData name="Quintard.Cécile" userId="f96a18a2-a8a6-45fb-81bc-0e02622612e3" providerId="ADAL" clId="{AF4A4644-B110-4486-BA6E-1C7BB260DBFA}" dt="2024-07-24T14:15:22.877" v="95" actId="1076"/>
          <ac:spMkLst>
            <pc:docMk/>
            <pc:sldMk cId="1792816417" sldId="276"/>
            <ac:spMk id="4" creationId="{950BF044-C88F-017D-1605-FBFA97B9FC55}"/>
          </ac:spMkLst>
        </pc:spChg>
        <pc:picChg chg="add mod modCrop">
          <ac:chgData name="Quintard.Cécile" userId="f96a18a2-a8a6-45fb-81bc-0e02622612e3" providerId="ADAL" clId="{AF4A4644-B110-4486-BA6E-1C7BB260DBFA}" dt="2024-07-24T14:13:06.552" v="78" actId="1036"/>
          <ac:picMkLst>
            <pc:docMk/>
            <pc:sldMk cId="1792816417" sldId="276"/>
            <ac:picMk id="3" creationId="{1072CEE2-22CE-1810-DBA6-FEFAB6127C29}"/>
          </ac:picMkLst>
        </pc:picChg>
        <pc:picChg chg="del">
          <ac:chgData name="Quintard.Cécile" userId="f96a18a2-a8a6-45fb-81bc-0e02622612e3" providerId="ADAL" clId="{AF4A4644-B110-4486-BA6E-1C7BB260DBFA}" dt="2024-07-24T14:11:53.025" v="54" actId="478"/>
          <ac:picMkLst>
            <pc:docMk/>
            <pc:sldMk cId="1792816417" sldId="276"/>
            <ac:picMk id="15" creationId="{A14F200F-ED6F-806B-A45B-A811579D9A7D}"/>
          </ac:picMkLst>
        </pc:picChg>
        <pc:picChg chg="del">
          <ac:chgData name="Quintard.Cécile" userId="f96a18a2-a8a6-45fb-81bc-0e02622612e3" providerId="ADAL" clId="{AF4A4644-B110-4486-BA6E-1C7BB260DBFA}" dt="2024-07-24T14:11:54.698" v="55" actId="478"/>
          <ac:picMkLst>
            <pc:docMk/>
            <pc:sldMk cId="1792816417" sldId="276"/>
            <ac:picMk id="16" creationId="{94EA54C5-C0BB-E96F-AF18-D6F60DA5CF66}"/>
          </ac:picMkLst>
        </pc:picChg>
        <pc:picChg chg="mod modCrop">
          <ac:chgData name="Quintard.Cécile" userId="f96a18a2-a8a6-45fb-81bc-0e02622612e3" providerId="ADAL" clId="{AF4A4644-B110-4486-BA6E-1C7BB260DBFA}" dt="2024-07-24T14:12:14.084" v="60" actId="732"/>
          <ac:picMkLst>
            <pc:docMk/>
            <pc:sldMk cId="1792816417" sldId="276"/>
            <ac:picMk id="17" creationId="{7A1608AD-7353-1199-180F-1697C48DEBB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F27DD9B-4485-0C88-90BB-72BA6FEA1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324DA335-E899-C470-5F6E-DACD85005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9D2D93A-BA8C-C9FB-1661-7600C5BF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A26FCF-A2E4-86C1-EE67-9D794C6CD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1BFDB1D-6E2D-C2D6-4841-C437699B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55C40E-48E1-A1CE-9311-E9DA661CE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DFE0C39-02A6-0EB5-EE91-0AC9A50CC9F3}"/>
              </a:ext>
            </a:extLst>
          </p:cNvPr>
          <p:cNvSpPr/>
          <p:nvPr userDrawn="1"/>
        </p:nvSpPr>
        <p:spPr>
          <a:xfrm>
            <a:off x="230819" y="537882"/>
            <a:ext cx="8700117" cy="5433428"/>
          </a:xfrm>
          <a:prstGeom prst="roundRect">
            <a:avLst/>
          </a:prstGeom>
          <a:solidFill>
            <a:srgbClr val="EFE4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7876B87-1962-8085-B420-F867E29EB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1" r="2179"/>
          <a:stretch/>
        </p:blipFill>
        <p:spPr>
          <a:xfrm>
            <a:off x="1241466" y="0"/>
            <a:ext cx="3977080" cy="181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4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9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34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C9B182-C2BD-EC58-2EA9-02A7C5ED65C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474D5D-0D14-7145-AF27-587B2D20F73D}"/>
              </a:ext>
            </a:extLst>
          </p:cNvPr>
          <p:cNvSpPr/>
          <p:nvPr userDrawn="1"/>
        </p:nvSpPr>
        <p:spPr>
          <a:xfrm>
            <a:off x="254000" y="326126"/>
            <a:ext cx="8636000" cy="5726546"/>
          </a:xfrm>
          <a:prstGeom prst="rect">
            <a:avLst/>
          </a:prstGeom>
          <a:solidFill>
            <a:srgbClr val="EFE4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18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4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4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32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6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02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69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80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57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747" y="2204775"/>
            <a:ext cx="7581121" cy="999190"/>
          </a:xfrm>
          <a:noFill/>
        </p:spPr>
        <p:txBody>
          <a:bodyPr>
            <a:normAutofit/>
          </a:bodyPr>
          <a:lstStyle/>
          <a:p>
            <a:r>
              <a:rPr lang="fr-FR" sz="5800" b="1" dirty="0">
                <a:latin typeface="+mn-lt"/>
              </a:rPr>
              <a:t>J’ai attrapé une sorcière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CA82ADB-8001-C174-AC88-FA53C2F0768A}"/>
              </a:ext>
            </a:extLst>
          </p:cNvPr>
          <p:cNvSpPr txBox="1"/>
          <p:nvPr/>
        </p:nvSpPr>
        <p:spPr>
          <a:xfrm>
            <a:off x="7621894" y="6228320"/>
            <a:ext cx="142326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Semaine </a:t>
            </a:r>
            <a:r>
              <a:rPr lang="fr-FR" sz="2100" dirty="0">
                <a:solidFill>
                  <a:prstClr val="black"/>
                </a:solidFill>
                <a:latin typeface="Calibri" panose="020F0502020204030204"/>
              </a:rPr>
              <a:t>2</a:t>
            </a:r>
            <a:endParaRPr kumimoji="0" lang="fr-FR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6A4DC1-CB1C-3DA5-6BB7-74DA7028CF3B}"/>
              </a:ext>
            </a:extLst>
          </p:cNvPr>
          <p:cNvSpPr txBox="1"/>
          <p:nvPr/>
        </p:nvSpPr>
        <p:spPr>
          <a:xfrm>
            <a:off x="1458713" y="3479233"/>
            <a:ext cx="622657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Extrait 5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5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06DE325-EA23-5CC9-8BEF-8FDDC9F39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51" y="6101035"/>
            <a:ext cx="1693298" cy="5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5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61C1EB84-E890-B646-A3C4-0576E087402B}"/>
              </a:ext>
            </a:extLst>
          </p:cNvPr>
          <p:cNvSpPr txBox="1"/>
          <p:nvPr/>
        </p:nvSpPr>
        <p:spPr>
          <a:xfrm>
            <a:off x="2775857" y="513184"/>
            <a:ext cx="359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Lecture en réseau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14F200F-ED6F-806B-A45B-A811579D9A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7257"/>
          <a:stretch/>
        </p:blipFill>
        <p:spPr>
          <a:xfrm>
            <a:off x="272446" y="1203523"/>
            <a:ext cx="4070335" cy="320702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763217E-AAD7-E5F0-4B86-31D14F98F8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3066" r="1845"/>
          <a:stretch/>
        </p:blipFill>
        <p:spPr>
          <a:xfrm>
            <a:off x="4404050" y="1203523"/>
            <a:ext cx="4467504" cy="3191196"/>
          </a:xfrm>
          <a:prstGeom prst="rect">
            <a:avLst/>
          </a:prstGeom>
        </p:spPr>
      </p:pic>
      <p:pic>
        <p:nvPicPr>
          <p:cNvPr id="3" name="ah les bonnes soupes diapo 1">
            <a:hlinkClick r:id="" action="ppaction://media"/>
            <a:extLst>
              <a:ext uri="{FF2B5EF4-FFF2-40B4-BE49-F238E27FC236}">
                <a16:creationId xmlns:a16="http://schemas.microsoft.com/office/drawing/2014/main" id="{7FB4DFF6-1339-55AD-C9E0-7D36571923F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11797" y="4973283"/>
            <a:ext cx="609600" cy="609600"/>
          </a:xfrm>
          <a:prstGeom prst="rect">
            <a:avLst/>
          </a:prstGeom>
          <a:effectLst>
            <a:glow rad="127000">
              <a:srgbClr val="A967AA"/>
            </a:glow>
          </a:effectLst>
        </p:spPr>
      </p:pic>
    </p:spTree>
    <p:extLst>
      <p:ext uri="{BB962C8B-B14F-4D97-AF65-F5344CB8AC3E}">
        <p14:creationId xmlns:p14="http://schemas.microsoft.com/office/powerpoint/2010/main" val="407021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8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61C1EB84-E890-B646-A3C4-0576E087402B}"/>
              </a:ext>
            </a:extLst>
          </p:cNvPr>
          <p:cNvSpPr txBox="1"/>
          <p:nvPr/>
        </p:nvSpPr>
        <p:spPr>
          <a:xfrm>
            <a:off x="2775857" y="513184"/>
            <a:ext cx="359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Lecture en réseau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4EA54C5-C0BB-E96F-AF18-D6F60DA5CF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6824"/>
          <a:stretch/>
        </p:blipFill>
        <p:spPr>
          <a:xfrm>
            <a:off x="295035" y="1316323"/>
            <a:ext cx="4028737" cy="379685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71735CF-01DF-5E34-4B75-4666FA1008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" t="60537" r="-2560"/>
          <a:stretch/>
        </p:blipFill>
        <p:spPr>
          <a:xfrm>
            <a:off x="4323772" y="2741463"/>
            <a:ext cx="4131892" cy="2371713"/>
          </a:xfrm>
          <a:prstGeom prst="rect">
            <a:avLst/>
          </a:prstGeom>
        </p:spPr>
      </p:pic>
      <p:pic>
        <p:nvPicPr>
          <p:cNvPr id="4" name="ah les bonnes soupes diapo 2">
            <a:hlinkClick r:id="" action="ppaction://media"/>
            <a:extLst>
              <a:ext uri="{FF2B5EF4-FFF2-40B4-BE49-F238E27FC236}">
                <a16:creationId xmlns:a16="http://schemas.microsoft.com/office/drawing/2014/main" id="{E587E9E1-4AF3-0316-E56F-E6CE803FDB6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24547" y="5332511"/>
            <a:ext cx="609600" cy="609600"/>
          </a:xfrm>
          <a:prstGeom prst="rect">
            <a:avLst/>
          </a:prstGeom>
          <a:effectLst>
            <a:glow rad="127000">
              <a:srgbClr val="A967AA"/>
            </a:glow>
          </a:effectLst>
        </p:spPr>
      </p:pic>
    </p:spTree>
    <p:extLst>
      <p:ext uri="{BB962C8B-B14F-4D97-AF65-F5344CB8AC3E}">
        <p14:creationId xmlns:p14="http://schemas.microsoft.com/office/powerpoint/2010/main" val="336590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61C1EB84-E890-B646-A3C4-0576E087402B}"/>
              </a:ext>
            </a:extLst>
          </p:cNvPr>
          <p:cNvSpPr txBox="1"/>
          <p:nvPr/>
        </p:nvSpPr>
        <p:spPr>
          <a:xfrm>
            <a:off x="2775857" y="513184"/>
            <a:ext cx="359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Lecture en réseau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A1608AD-7353-1199-180F-1697C48DEBB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3894"/>
          <a:stretch/>
        </p:blipFill>
        <p:spPr>
          <a:xfrm>
            <a:off x="389753" y="1050400"/>
            <a:ext cx="4028737" cy="33629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072CEE2-22CE-1810-DBA6-FEFAB6127C2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622" t="55825" r="8386" b="2711"/>
          <a:stretch/>
        </p:blipFill>
        <p:spPr>
          <a:xfrm>
            <a:off x="4493138" y="1045735"/>
            <a:ext cx="4385388" cy="334031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50BF044-C88F-017D-1605-FBFA97B9FC55}"/>
              </a:ext>
            </a:extLst>
          </p:cNvPr>
          <p:cNvSpPr txBox="1"/>
          <p:nvPr/>
        </p:nvSpPr>
        <p:spPr>
          <a:xfrm>
            <a:off x="5267580" y="5550655"/>
            <a:ext cx="361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Ah ! Les bonnes soupes,</a:t>
            </a:r>
            <a:r>
              <a:rPr lang="fr-FR" sz="1400" i="1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</a:rPr>
              <a:t>de Claude Boujon, </a:t>
            </a:r>
          </a:p>
          <a:p>
            <a:pPr algn="r"/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</a:rPr>
              <a:t>© L’École des Loisirs, 1994.</a:t>
            </a:r>
            <a:endParaRPr lang="fr-FR" sz="1400" dirty="0"/>
          </a:p>
        </p:txBody>
      </p:sp>
      <p:pic>
        <p:nvPicPr>
          <p:cNvPr id="5" name="ah les bonnes soupes diapo 3">
            <a:hlinkClick r:id="" action="ppaction://media"/>
            <a:extLst>
              <a:ext uri="{FF2B5EF4-FFF2-40B4-BE49-F238E27FC236}">
                <a16:creationId xmlns:a16="http://schemas.microsoft.com/office/drawing/2014/main" id="{A9EFC46C-DFE1-1203-A443-49D8FB6ABB9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020698" y="4664149"/>
            <a:ext cx="609600" cy="609600"/>
          </a:xfrm>
          <a:prstGeom prst="rect">
            <a:avLst/>
          </a:prstGeom>
          <a:effectLst>
            <a:glow rad="127000">
              <a:srgbClr val="A967AA"/>
            </a:glow>
          </a:effectLst>
        </p:spPr>
      </p:pic>
    </p:spTree>
    <p:extLst>
      <p:ext uri="{BB962C8B-B14F-4D97-AF65-F5344CB8AC3E}">
        <p14:creationId xmlns:p14="http://schemas.microsoft.com/office/powerpoint/2010/main" val="179281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55722DCF4B0E4CB86C77CD2519325D" ma:contentTypeVersion="15" ma:contentTypeDescription="Crée un document." ma:contentTypeScope="" ma:versionID="6a46bfa15db5b57b26e32794923acbd5">
  <xsd:schema xmlns:xsd="http://www.w3.org/2001/XMLSchema" xmlns:xs="http://www.w3.org/2001/XMLSchema" xmlns:p="http://schemas.microsoft.com/office/2006/metadata/properties" xmlns:ns2="2497e5ec-6ce7-45fe-ba82-5c001f6398ae" xmlns:ns3="acfc3791-33a7-4913-8c9a-a2bf93abafb4" targetNamespace="http://schemas.microsoft.com/office/2006/metadata/properties" ma:root="true" ma:fieldsID="0751740fdd8c838f688ee536633cfed9" ns2:_="" ns3:_="">
    <xsd:import namespace="2497e5ec-6ce7-45fe-ba82-5c001f6398ae"/>
    <xsd:import namespace="acfc3791-33a7-4913-8c9a-a2bf93abaf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7e5ec-6ce7-45fe-ba82-5c001f6398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5337faa-d77b-4e7a-b985-f91d9265f3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fc3791-33a7-4913-8c9a-a2bf93abafb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022dbe8-8ddf-4921-984c-c4116840c77d}" ma:internalName="TaxCatchAll" ma:showField="CatchAllData" ma:web="acfc3791-33a7-4913-8c9a-a2bf93abaf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490A23-ECD9-4A01-A89A-CD6AAFA42F7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9B1318-F4E1-4F9E-B149-7F1D6C52F1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97e5ec-6ce7-45fe-ba82-5c001f6398ae"/>
    <ds:schemaRef ds:uri="acfc3791-33a7-4913-8c9a-a2bf93abaf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15556</TotalTime>
  <Words>34</Words>
  <Application>Microsoft Office PowerPoint</Application>
  <PresentationFormat>Affichage à l'écran (4:3)</PresentationFormat>
  <Paragraphs>8</Paragraphs>
  <Slides>4</Slides>
  <Notes>0</Notes>
  <HiddenSlides>0</HiddenSlides>
  <MMClips>3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J’ai attrapé une sorcière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54</cp:revision>
  <dcterms:created xsi:type="dcterms:W3CDTF">2021-07-17T07:25:24Z</dcterms:created>
  <dcterms:modified xsi:type="dcterms:W3CDTF">2024-10-30T10:49:10Z</dcterms:modified>
</cp:coreProperties>
</file>