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4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D1CD62-E602-41C2-93EB-DF7E542F955E}" v="2" dt="2024-07-24T13:05:53.0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rd.Cécile" userId="f96a18a2-a8a6-45fb-81bc-0e02622612e3" providerId="ADAL" clId="{8DD1CD62-E602-41C2-93EB-DF7E542F955E}"/>
    <pc:docChg chg="undo redo custSel addSld delSld modSld modMainMaster">
      <pc:chgData name="Quintard.Cécile" userId="f96a18a2-a8a6-45fb-81bc-0e02622612e3" providerId="ADAL" clId="{8DD1CD62-E602-41C2-93EB-DF7E542F955E}" dt="2024-07-24T15:07:54.005" v="128"/>
      <pc:docMkLst>
        <pc:docMk/>
      </pc:docMkLst>
      <pc:sldChg chg="modSp mod">
        <pc:chgData name="Quintard.Cécile" userId="f96a18a2-a8a6-45fb-81bc-0e02622612e3" providerId="ADAL" clId="{8DD1CD62-E602-41C2-93EB-DF7E542F955E}" dt="2024-07-24T15:07:54.005" v="128"/>
        <pc:sldMkLst>
          <pc:docMk/>
          <pc:sldMk cId="2424552118" sldId="273"/>
        </pc:sldMkLst>
        <pc:spChg chg="mod">
          <ac:chgData name="Quintard.Cécile" userId="f96a18a2-a8a6-45fb-81bc-0e02622612e3" providerId="ADAL" clId="{8DD1CD62-E602-41C2-93EB-DF7E542F955E}" dt="2024-07-24T13:08:56.141" v="100" actId="1076"/>
          <ac:spMkLst>
            <pc:docMk/>
            <pc:sldMk cId="2424552118" sldId="273"/>
            <ac:spMk id="2" creationId="{6B9E0EEC-9561-4F9F-AD1A-B641287C3BB7}"/>
          </ac:spMkLst>
        </pc:spChg>
        <pc:spChg chg="mod">
          <ac:chgData name="Quintard.Cécile" userId="f96a18a2-a8a6-45fb-81bc-0e02622612e3" providerId="ADAL" clId="{8DD1CD62-E602-41C2-93EB-DF7E542F955E}" dt="2024-07-24T15:07:54.005" v="128"/>
          <ac:spMkLst>
            <pc:docMk/>
            <pc:sldMk cId="2424552118" sldId="273"/>
            <ac:spMk id="3" creationId="{7A6A4DC1-CB1C-3DA5-6BB7-74DA7028CF3B}"/>
          </ac:spMkLst>
        </pc:spChg>
        <pc:spChg chg="mod">
          <ac:chgData name="Quintard.Cécile" userId="f96a18a2-a8a6-45fb-81bc-0e02622612e3" providerId="ADAL" clId="{8DD1CD62-E602-41C2-93EB-DF7E542F955E}" dt="2024-07-24T15:07:22.759" v="123" actId="20577"/>
          <ac:spMkLst>
            <pc:docMk/>
            <pc:sldMk cId="2424552118" sldId="273"/>
            <ac:spMk id="6" creationId="{FCA82ADB-8001-C174-AC88-FA53C2F0768A}"/>
          </ac:spMkLst>
        </pc:spChg>
      </pc:sldChg>
      <pc:sldChg chg="addSp delSp modSp mod">
        <pc:chgData name="Quintard.Cécile" userId="f96a18a2-a8a6-45fb-81bc-0e02622612e3" providerId="ADAL" clId="{8DD1CD62-E602-41C2-93EB-DF7E542F955E}" dt="2024-07-17T19:37:05.336" v="13" actId="20577"/>
        <pc:sldMkLst>
          <pc:docMk/>
          <pc:sldMk cId="4070215932" sldId="274"/>
        </pc:sldMkLst>
        <pc:spChg chg="add mod">
          <ac:chgData name="Quintard.Cécile" userId="f96a18a2-a8a6-45fb-81bc-0e02622612e3" providerId="ADAL" clId="{8DD1CD62-E602-41C2-93EB-DF7E542F955E}" dt="2024-07-17T19:37:05.336" v="13" actId="20577"/>
          <ac:spMkLst>
            <pc:docMk/>
            <pc:sldMk cId="4070215932" sldId="274"/>
            <ac:spMk id="4" creationId="{CFB6F069-7094-1363-78C7-A00F4B245D9D}"/>
          </ac:spMkLst>
        </pc:spChg>
        <pc:spChg chg="del mod">
          <ac:chgData name="Quintard.Cécile" userId="f96a18a2-a8a6-45fb-81bc-0e02622612e3" providerId="ADAL" clId="{8DD1CD62-E602-41C2-93EB-DF7E542F955E}" dt="2024-07-17T19:34:15.367" v="1" actId="478"/>
          <ac:spMkLst>
            <pc:docMk/>
            <pc:sldMk cId="4070215932" sldId="274"/>
            <ac:spMk id="7" creationId="{97E58D7E-0A4E-E277-B663-27AB184A1FF6}"/>
          </ac:spMkLst>
        </pc:spChg>
        <pc:picChg chg="del">
          <ac:chgData name="Quintard.Cécile" userId="f96a18a2-a8a6-45fb-81bc-0e02622612e3" providerId="ADAL" clId="{8DD1CD62-E602-41C2-93EB-DF7E542F955E}" dt="2024-07-17T19:34:17.339" v="2" actId="478"/>
          <ac:picMkLst>
            <pc:docMk/>
            <pc:sldMk cId="4070215932" sldId="274"/>
            <ac:picMk id="6" creationId="{2EC68B26-2FA4-B164-893A-5CC99F8DE2F5}"/>
          </ac:picMkLst>
        </pc:picChg>
      </pc:sldChg>
      <pc:sldChg chg="modSp add mod">
        <pc:chgData name="Quintard.Cécile" userId="f96a18a2-a8a6-45fb-81bc-0e02622612e3" providerId="ADAL" clId="{8DD1CD62-E602-41C2-93EB-DF7E542F955E}" dt="2024-07-17T19:38:16.890" v="16" actId="115"/>
        <pc:sldMkLst>
          <pc:docMk/>
          <pc:sldMk cId="3930535183" sldId="275"/>
        </pc:sldMkLst>
        <pc:spChg chg="mod">
          <ac:chgData name="Quintard.Cécile" userId="f96a18a2-a8a6-45fb-81bc-0e02622612e3" providerId="ADAL" clId="{8DD1CD62-E602-41C2-93EB-DF7E542F955E}" dt="2024-07-17T19:38:16.890" v="16" actId="115"/>
          <ac:spMkLst>
            <pc:docMk/>
            <pc:sldMk cId="3930535183" sldId="275"/>
            <ac:spMk id="4" creationId="{CFB6F069-7094-1363-78C7-A00F4B245D9D}"/>
          </ac:spMkLst>
        </pc:spChg>
      </pc:sldChg>
      <pc:sldChg chg="modSp add del mod">
        <pc:chgData name="Quintard.Cécile" userId="f96a18a2-a8a6-45fb-81bc-0e02622612e3" providerId="ADAL" clId="{8DD1CD62-E602-41C2-93EB-DF7E542F955E}" dt="2024-07-24T15:07:07.914" v="121" actId="47"/>
        <pc:sldMkLst>
          <pc:docMk/>
          <pc:sldMk cId="2618351553" sldId="276"/>
        </pc:sldMkLst>
        <pc:spChg chg="mod">
          <ac:chgData name="Quintard.Cécile" userId="f96a18a2-a8a6-45fb-81bc-0e02622612e3" providerId="ADAL" clId="{8DD1CD62-E602-41C2-93EB-DF7E542F955E}" dt="2024-07-17T19:41:36.738" v="22" actId="20577"/>
          <ac:spMkLst>
            <pc:docMk/>
            <pc:sldMk cId="2618351553" sldId="276"/>
            <ac:spMk id="4" creationId="{CFB6F069-7094-1363-78C7-A00F4B245D9D}"/>
          </ac:spMkLst>
        </pc:spChg>
      </pc:sldChg>
      <pc:sldChg chg="addSp delSp modSp add del mod">
        <pc:chgData name="Quintard.Cécile" userId="f96a18a2-a8a6-45fb-81bc-0e02622612e3" providerId="ADAL" clId="{8DD1CD62-E602-41C2-93EB-DF7E542F955E}" dt="2024-07-24T15:07:07.914" v="121" actId="47"/>
        <pc:sldMkLst>
          <pc:docMk/>
          <pc:sldMk cId="3023921597" sldId="277"/>
        </pc:sldMkLst>
        <pc:spChg chg="add mod">
          <ac:chgData name="Quintard.Cécile" userId="f96a18a2-a8a6-45fb-81bc-0e02622612e3" providerId="ADAL" clId="{8DD1CD62-E602-41C2-93EB-DF7E542F955E}" dt="2024-07-24T13:08:02.053" v="62" actId="14100"/>
          <ac:spMkLst>
            <pc:docMk/>
            <pc:sldMk cId="3023921597" sldId="277"/>
            <ac:spMk id="3" creationId="{12DD175E-C5E9-1742-3B62-F576DAC4632C}"/>
          </ac:spMkLst>
        </pc:spChg>
        <pc:spChg chg="del">
          <ac:chgData name="Quintard.Cécile" userId="f96a18a2-a8a6-45fb-81bc-0e02622612e3" providerId="ADAL" clId="{8DD1CD62-E602-41C2-93EB-DF7E542F955E}" dt="2024-07-17T19:46:19.077" v="24" actId="478"/>
          <ac:spMkLst>
            <pc:docMk/>
            <pc:sldMk cId="3023921597" sldId="277"/>
            <ac:spMk id="4" creationId="{CFB6F069-7094-1363-78C7-A00F4B245D9D}"/>
          </ac:spMkLst>
        </pc:spChg>
        <pc:spChg chg="add del mod">
          <ac:chgData name="Quintard.Cécile" userId="f96a18a2-a8a6-45fb-81bc-0e02622612e3" providerId="ADAL" clId="{8DD1CD62-E602-41C2-93EB-DF7E542F955E}" dt="2024-07-17T19:46:30.426" v="27" actId="478"/>
          <ac:spMkLst>
            <pc:docMk/>
            <pc:sldMk cId="3023921597" sldId="277"/>
            <ac:spMk id="7" creationId="{071DA258-BD39-0D88-3F81-9A5AD5AC731F}"/>
          </ac:spMkLst>
        </pc:spChg>
        <pc:spChg chg="add del mod">
          <ac:chgData name="Quintard.Cécile" userId="f96a18a2-a8a6-45fb-81bc-0e02622612e3" providerId="ADAL" clId="{8DD1CD62-E602-41C2-93EB-DF7E542F955E}" dt="2024-07-17T19:46:44.270" v="32" actId="478"/>
          <ac:spMkLst>
            <pc:docMk/>
            <pc:sldMk cId="3023921597" sldId="277"/>
            <ac:spMk id="8" creationId="{5DC436DB-FA69-4905-7D43-716BA7420513}"/>
          </ac:spMkLst>
        </pc:spChg>
        <pc:spChg chg="add del mod">
          <ac:chgData name="Quintard.Cécile" userId="f96a18a2-a8a6-45fb-81bc-0e02622612e3" providerId="ADAL" clId="{8DD1CD62-E602-41C2-93EB-DF7E542F955E}" dt="2024-07-17T19:46:33.428" v="28" actId="478"/>
          <ac:spMkLst>
            <pc:docMk/>
            <pc:sldMk cId="3023921597" sldId="277"/>
            <ac:spMk id="9" creationId="{197C832C-E3DE-8511-E5C1-678397488608}"/>
          </ac:spMkLst>
        </pc:spChg>
        <pc:spChg chg="add del mod">
          <ac:chgData name="Quintard.Cécile" userId="f96a18a2-a8a6-45fb-81bc-0e02622612e3" providerId="ADAL" clId="{8DD1CD62-E602-41C2-93EB-DF7E542F955E}" dt="2024-07-17T19:46:38.616" v="30" actId="478"/>
          <ac:spMkLst>
            <pc:docMk/>
            <pc:sldMk cId="3023921597" sldId="277"/>
            <ac:spMk id="10" creationId="{7C727B6D-7E23-174A-810B-78FF83ED54CA}"/>
          </ac:spMkLst>
        </pc:spChg>
        <pc:picChg chg="add del mod">
          <ac:chgData name="Quintard.Cécile" userId="f96a18a2-a8a6-45fb-81bc-0e02622612e3" providerId="ADAL" clId="{8DD1CD62-E602-41C2-93EB-DF7E542F955E}" dt="2024-07-17T19:46:40.727" v="31" actId="478"/>
          <ac:picMkLst>
            <pc:docMk/>
            <pc:sldMk cId="3023921597" sldId="277"/>
            <ac:picMk id="5" creationId="{ED765A0C-1FA4-B9E4-D822-B216939F75C3}"/>
          </ac:picMkLst>
        </pc:picChg>
        <pc:picChg chg="add del mod">
          <ac:chgData name="Quintard.Cécile" userId="f96a18a2-a8a6-45fb-81bc-0e02622612e3" providerId="ADAL" clId="{8DD1CD62-E602-41C2-93EB-DF7E542F955E}" dt="2024-07-17T19:46:27.196" v="26" actId="478"/>
          <ac:picMkLst>
            <pc:docMk/>
            <pc:sldMk cId="3023921597" sldId="277"/>
            <ac:picMk id="6" creationId="{20C05438-9B85-C6C4-7E7C-02A33DDBA74E}"/>
          </ac:picMkLst>
        </pc:picChg>
        <pc:picChg chg="add mod">
          <ac:chgData name="Quintard.Cécile" userId="f96a18a2-a8a6-45fb-81bc-0e02622612e3" providerId="ADAL" clId="{8DD1CD62-E602-41C2-93EB-DF7E542F955E}" dt="2024-07-17T19:50:57.541" v="47" actId="1076"/>
          <ac:picMkLst>
            <pc:docMk/>
            <pc:sldMk cId="3023921597" sldId="277"/>
            <ac:picMk id="12" creationId="{20159B10-69E8-547B-FB6C-8D999C6AE31E}"/>
          </ac:picMkLst>
        </pc:picChg>
        <pc:picChg chg="add mod ord">
          <ac:chgData name="Quintard.Cécile" userId="f96a18a2-a8a6-45fb-81bc-0e02622612e3" providerId="ADAL" clId="{8DD1CD62-E602-41C2-93EB-DF7E542F955E}" dt="2024-07-17T19:51:07.463" v="49" actId="14100"/>
          <ac:picMkLst>
            <pc:docMk/>
            <pc:sldMk cId="3023921597" sldId="277"/>
            <ac:picMk id="22" creationId="{8A8B076C-DCBF-C3E1-0C76-2A4F4ED35F3C}"/>
          </ac:picMkLst>
        </pc:picChg>
      </pc:sldChg>
      <pc:sldMasterChg chg="modSldLayout">
        <pc:chgData name="Quintard.Cécile" userId="f96a18a2-a8a6-45fb-81bc-0e02622612e3" providerId="ADAL" clId="{8DD1CD62-E602-41C2-93EB-DF7E542F955E}" dt="2024-07-24T13:07:41.833" v="61" actId="207"/>
        <pc:sldMasterMkLst>
          <pc:docMk/>
          <pc:sldMasterMk cId="1819571800" sldId="2147483660"/>
        </pc:sldMasterMkLst>
        <pc:sldLayoutChg chg="modSp mod">
          <pc:chgData name="Quintard.Cécile" userId="f96a18a2-a8a6-45fb-81bc-0e02622612e3" providerId="ADAL" clId="{8DD1CD62-E602-41C2-93EB-DF7E542F955E}" dt="2024-07-24T13:07:11.721" v="59" actId="732"/>
          <pc:sldLayoutMkLst>
            <pc:docMk/>
            <pc:sldMasterMk cId="1819571800" sldId="2147483660"/>
            <pc:sldLayoutMk cId="2760946783" sldId="2147483661"/>
          </pc:sldLayoutMkLst>
          <pc:spChg chg="mod">
            <ac:chgData name="Quintard.Cécile" userId="f96a18a2-a8a6-45fb-81bc-0e02622612e3" providerId="ADAL" clId="{8DD1CD62-E602-41C2-93EB-DF7E542F955E}" dt="2024-07-24T13:06:37.796" v="56" actId="207"/>
            <ac:spMkLst>
              <pc:docMk/>
              <pc:sldMasterMk cId="1819571800" sldId="2147483660"/>
              <pc:sldLayoutMk cId="2760946783" sldId="2147483661"/>
              <ac:spMk id="15" creationId="{4255C40E-48E1-A1CE-9311-E9DA661CE0E9}"/>
            </ac:spMkLst>
          </pc:spChg>
          <pc:spChg chg="mod">
            <ac:chgData name="Quintard.Cécile" userId="f96a18a2-a8a6-45fb-81bc-0e02622612e3" providerId="ADAL" clId="{8DD1CD62-E602-41C2-93EB-DF7E542F955E}" dt="2024-07-24T13:06:52.145" v="57" actId="207"/>
            <ac:spMkLst>
              <pc:docMk/>
              <pc:sldMasterMk cId="1819571800" sldId="2147483660"/>
              <pc:sldLayoutMk cId="2760946783" sldId="2147483661"/>
              <ac:spMk id="16" creationId="{4DFE0C39-02A6-0EB5-EE91-0AC9A50CC9F3}"/>
            </ac:spMkLst>
          </pc:spChg>
          <pc:picChg chg="mod modCrop">
            <ac:chgData name="Quintard.Cécile" userId="f96a18a2-a8a6-45fb-81bc-0e02622612e3" providerId="ADAL" clId="{8DD1CD62-E602-41C2-93EB-DF7E542F955E}" dt="2024-07-24T13:07:11.721" v="59" actId="732"/>
            <ac:picMkLst>
              <pc:docMk/>
              <pc:sldMasterMk cId="1819571800" sldId="2147483660"/>
              <pc:sldLayoutMk cId="2760946783" sldId="2147483661"/>
              <ac:picMk id="17" creationId="{67876B87-1962-8085-B420-F867E29EB2B8}"/>
            </ac:picMkLst>
          </pc:picChg>
        </pc:sldLayoutChg>
        <pc:sldLayoutChg chg="modSp mod">
          <pc:chgData name="Quintard.Cécile" userId="f96a18a2-a8a6-45fb-81bc-0e02622612e3" providerId="ADAL" clId="{8DD1CD62-E602-41C2-93EB-DF7E542F955E}" dt="2024-07-24T13:07:41.833" v="61" actId="207"/>
          <pc:sldLayoutMkLst>
            <pc:docMk/>
            <pc:sldMasterMk cId="1819571800" sldId="2147483660"/>
            <pc:sldLayoutMk cId="2942182537" sldId="2147483662"/>
          </pc:sldLayoutMkLst>
          <pc:spChg chg="mod">
            <ac:chgData name="Quintard.Cécile" userId="f96a18a2-a8a6-45fb-81bc-0e02622612e3" providerId="ADAL" clId="{8DD1CD62-E602-41C2-93EB-DF7E542F955E}" dt="2024-07-24T13:07:41.833" v="61" actId="207"/>
            <ac:spMkLst>
              <pc:docMk/>
              <pc:sldMasterMk cId="1819571800" sldId="2147483660"/>
              <pc:sldLayoutMk cId="2942182537" sldId="2147483662"/>
              <ac:spMk id="7" creationId="{8B474D5D-0D14-7145-AF27-587B2D20F73D}"/>
            </ac:spMkLst>
          </pc:spChg>
          <pc:spChg chg="mod">
            <ac:chgData name="Quintard.Cécile" userId="f96a18a2-a8a6-45fb-81bc-0e02622612e3" providerId="ADAL" clId="{8DD1CD62-E602-41C2-93EB-DF7E542F955E}" dt="2024-07-24T13:07:37.422" v="60" actId="207"/>
            <ac:spMkLst>
              <pc:docMk/>
              <pc:sldMasterMk cId="1819571800" sldId="2147483660"/>
              <pc:sldLayoutMk cId="2942182537" sldId="2147483662"/>
              <ac:spMk id="8" creationId="{ABC9B182-C2BD-EC58-2EA9-02A7C5ED65C9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550506" y="3479233"/>
            <a:ext cx="808030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fr-FR" sz="1800" b="0" i="0" u="none" strike="noStrike" baseline="0" dirty="0">
              <a:solidFill>
                <a:srgbClr val="000000"/>
              </a:solidFill>
              <a:latin typeface="Myriad Pro SemiCond"/>
            </a:endParaRPr>
          </a:p>
          <a:p>
            <a:pPr algn="ctr"/>
            <a:r>
              <a:rPr lang="fr-FR" sz="3600" i="0" u="none" strike="noStrike" baseline="0" dirty="0"/>
              <a:t>Stratégie 1 : Comprendre le sens d’un mot (en utilisant le contexte)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FB6F069-7094-1363-78C7-A00F4B245D9D}"/>
              </a:ext>
            </a:extLst>
          </p:cNvPr>
          <p:cNvSpPr txBox="1"/>
          <p:nvPr/>
        </p:nvSpPr>
        <p:spPr>
          <a:xfrm>
            <a:off x="886409" y="1490008"/>
            <a:ext cx="780039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Léa est dans sa chambre. </a:t>
            </a:r>
          </a:p>
          <a:p>
            <a:r>
              <a:rPr lang="fr-FR" sz="4800" dirty="0"/>
              <a:t>Elle </a:t>
            </a:r>
            <a:r>
              <a:rPr lang="fr-FR" sz="4800" b="1" dirty="0"/>
              <a:t>est tombée sur </a:t>
            </a:r>
            <a:r>
              <a:rPr lang="fr-FR" sz="4800" dirty="0"/>
              <a:t>un carnet alors qu’elle cherchait son masque.</a:t>
            </a:r>
          </a:p>
        </p:txBody>
      </p:sp>
    </p:spTree>
    <p:extLst>
      <p:ext uri="{BB962C8B-B14F-4D97-AF65-F5344CB8AC3E}">
        <p14:creationId xmlns:p14="http://schemas.microsoft.com/office/powerpoint/2010/main" val="4070215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FB6F069-7094-1363-78C7-A00F4B245D9D}"/>
              </a:ext>
            </a:extLst>
          </p:cNvPr>
          <p:cNvSpPr txBox="1"/>
          <p:nvPr/>
        </p:nvSpPr>
        <p:spPr>
          <a:xfrm>
            <a:off x="886409" y="1490008"/>
            <a:ext cx="780039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Léa est </a:t>
            </a:r>
            <a:r>
              <a:rPr lang="fr-FR" sz="4800" u="sng" dirty="0"/>
              <a:t>dans sa chambre</a:t>
            </a:r>
            <a:r>
              <a:rPr lang="fr-FR" sz="4800" dirty="0"/>
              <a:t>. </a:t>
            </a:r>
          </a:p>
          <a:p>
            <a:r>
              <a:rPr lang="fr-FR" sz="4800" dirty="0"/>
              <a:t>Elle </a:t>
            </a:r>
            <a:r>
              <a:rPr lang="fr-FR" sz="4800" b="1" dirty="0"/>
              <a:t>est tombée sur </a:t>
            </a:r>
            <a:r>
              <a:rPr lang="fr-FR" sz="4800" dirty="0"/>
              <a:t>un carnet alors qu’</a:t>
            </a:r>
            <a:r>
              <a:rPr lang="fr-FR" sz="4800" u="sng" dirty="0"/>
              <a:t>elle cherchait son masque</a:t>
            </a:r>
            <a:r>
              <a:rPr lang="fr-FR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0535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1F1C1-9689-F668-DF41-69B9C53FF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9AC89DA-169E-CD7C-571D-89F5BD6CDE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E291138-FDAB-2E36-CA63-58C4F458D5AB}"/>
              </a:ext>
            </a:extLst>
          </p:cNvPr>
          <p:cNvSpPr txBox="1"/>
          <p:nvPr/>
        </p:nvSpPr>
        <p:spPr>
          <a:xfrm>
            <a:off x="886409" y="1490008"/>
            <a:ext cx="780039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Léa cherchait son masque de sorcière pour </a:t>
            </a:r>
            <a:r>
              <a:rPr lang="fr-FR" sz="4800" b="1" dirty="0"/>
              <a:t>terrifier</a:t>
            </a:r>
            <a:r>
              <a:rPr lang="fr-FR" sz="4800" dirty="0"/>
              <a:t> son frère.</a:t>
            </a:r>
          </a:p>
        </p:txBody>
      </p:sp>
    </p:spTree>
    <p:extLst>
      <p:ext uri="{BB962C8B-B14F-4D97-AF65-F5344CB8AC3E}">
        <p14:creationId xmlns:p14="http://schemas.microsoft.com/office/powerpoint/2010/main" val="3309390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C5485-7A16-F7C4-A775-BC8E11FF6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553FC5C5-3356-9E29-21DD-643907A175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0D20624-6463-1CF3-640D-79A424319697}"/>
              </a:ext>
            </a:extLst>
          </p:cNvPr>
          <p:cNvSpPr txBox="1"/>
          <p:nvPr/>
        </p:nvSpPr>
        <p:spPr>
          <a:xfrm>
            <a:off x="886409" y="1490008"/>
            <a:ext cx="780039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La sorcière essaie plusieurs formules magiques mais aucune ne fonctionne.</a:t>
            </a:r>
          </a:p>
          <a:p>
            <a:r>
              <a:rPr lang="fr-FR" sz="4800" dirty="0"/>
              <a:t>Elle est </a:t>
            </a:r>
            <a:r>
              <a:rPr lang="fr-FR" sz="4800" b="1" dirty="0"/>
              <a:t>exaspérée</a:t>
            </a:r>
            <a:r>
              <a:rPr lang="fr-FR" sz="4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866213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B48833-DE94-4818-A1FA-44F0CD6C97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3513BD-CD28-4DD4-AF8A-AC126B0F2C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15491</TotalTime>
  <Words>82</Words>
  <Application>Microsoft Office PowerPoint</Application>
  <PresentationFormat>Affichage à l'écran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Myriad Pro SemiCond</vt:lpstr>
      <vt:lpstr>Thème Office</vt:lpstr>
      <vt:lpstr>J’ai attrapé une sorcière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49</cp:revision>
  <dcterms:created xsi:type="dcterms:W3CDTF">2021-07-17T07:25:24Z</dcterms:created>
  <dcterms:modified xsi:type="dcterms:W3CDTF">2024-10-30T10:29:00Z</dcterms:modified>
</cp:coreProperties>
</file>