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7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66B82EEA-6B60-450B-9140-258AF82A9A36}"/>
    <pc:docChg chg="undo custSel delSld modSld">
      <pc:chgData name="Quintard.Cécile" userId="f96a18a2-a8a6-45fb-81bc-0e02622612e3" providerId="ADAL" clId="{66B82EEA-6B60-450B-9140-258AF82A9A36}" dt="2024-07-24T15:06:09.378" v="8" actId="1076"/>
      <pc:docMkLst>
        <pc:docMk/>
      </pc:docMkLst>
      <pc:sldChg chg="modSp mod">
        <pc:chgData name="Quintard.Cécile" userId="f96a18a2-a8a6-45fb-81bc-0e02622612e3" providerId="ADAL" clId="{66B82EEA-6B60-450B-9140-258AF82A9A36}" dt="2024-07-24T15:06:09.378" v="8" actId="1076"/>
        <pc:sldMkLst>
          <pc:docMk/>
          <pc:sldMk cId="2424552118" sldId="273"/>
        </pc:sldMkLst>
        <pc:spChg chg="mod">
          <ac:chgData name="Quintard.Cécile" userId="f96a18a2-a8a6-45fb-81bc-0e02622612e3" providerId="ADAL" clId="{66B82EEA-6B60-450B-9140-258AF82A9A36}" dt="2024-07-24T15:06:09.378" v="8" actId="1076"/>
          <ac:spMkLst>
            <pc:docMk/>
            <pc:sldMk cId="2424552118" sldId="273"/>
            <ac:spMk id="3" creationId="{7A6A4DC1-CB1C-3DA5-6BB7-74DA7028CF3B}"/>
          </ac:spMkLst>
        </pc:spChg>
      </pc:sldChg>
      <pc:sldChg chg="del">
        <pc:chgData name="Quintard.Cécile" userId="f96a18a2-a8a6-45fb-81bc-0e02622612e3" providerId="ADAL" clId="{66B82EEA-6B60-450B-9140-258AF82A9A36}" dt="2024-07-24T15:05:21.866" v="0" actId="47"/>
        <pc:sldMkLst>
          <pc:docMk/>
          <pc:sldMk cId="4070215932" sldId="274"/>
        </pc:sldMkLst>
      </pc:sldChg>
      <pc:sldChg chg="del">
        <pc:chgData name="Quintard.Cécile" userId="f96a18a2-a8a6-45fb-81bc-0e02622612e3" providerId="ADAL" clId="{66B82EEA-6B60-450B-9140-258AF82A9A36}" dt="2024-07-24T15:05:21.866" v="0" actId="47"/>
        <pc:sldMkLst>
          <pc:docMk/>
          <pc:sldMk cId="3930535183" sldId="275"/>
        </pc:sldMkLst>
      </pc:sldChg>
      <pc:sldChg chg="del">
        <pc:chgData name="Quintard.Cécile" userId="f96a18a2-a8a6-45fb-81bc-0e02622612e3" providerId="ADAL" clId="{66B82EEA-6B60-450B-9140-258AF82A9A36}" dt="2024-07-24T15:05:28.863" v="1" actId="47"/>
        <pc:sldMkLst>
          <pc:docMk/>
          <pc:sldMk cId="3023921597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618152" y="3203965"/>
            <a:ext cx="8080309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fr-FR" sz="1800" b="0" i="0" u="none" strike="noStrike" baseline="0" dirty="0">
              <a:solidFill>
                <a:srgbClr val="000000"/>
              </a:solidFill>
              <a:latin typeface="Myriad Pro SemiCond"/>
            </a:endParaRPr>
          </a:p>
          <a:p>
            <a:pPr algn="ctr"/>
            <a:r>
              <a:rPr lang="fr-FR" sz="4000" i="0" u="none" strike="noStrike" baseline="0" dirty="0"/>
              <a:t>Stratégie 4 : Construire une image mentale de l’histoire pour mieux comprendre le sens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452C2-615E-B9CC-FC12-364D0F23A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82839C6-3C9C-E301-C79A-557E0F4158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A10BC2A-312D-3067-CD16-AEBBEFC50840}"/>
              </a:ext>
            </a:extLst>
          </p:cNvPr>
          <p:cNvSpPr txBox="1"/>
          <p:nvPr/>
        </p:nvSpPr>
        <p:spPr>
          <a:xfrm>
            <a:off x="671804" y="1166842"/>
            <a:ext cx="780039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Léa fouilla dans toute sa chambre avant de tomber sur le masque de sorcière qui était dans </a:t>
            </a:r>
            <a:r>
              <a:rPr kumimoji="0" lang="fr-FR" sz="4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 placard à balais.</a:t>
            </a:r>
            <a:endParaRPr kumimoji="0" lang="fr-F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endParaRPr lang="fr-FR" sz="4800" dirty="0">
              <a:latin typeface="Acceseditionsscript Normal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664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FB6F069-7094-1363-78C7-A00F4B245D9D}"/>
              </a:ext>
            </a:extLst>
          </p:cNvPr>
          <p:cNvSpPr txBox="1"/>
          <p:nvPr/>
        </p:nvSpPr>
        <p:spPr>
          <a:xfrm>
            <a:off x="671804" y="1166842"/>
            <a:ext cx="780039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Je pense avoir trouvé la petite fille qu’il me faut : Elle habite rue des Lilas ... une maison blanche aux volets bleus ...   a</a:t>
            </a:r>
            <a:r>
              <a:rPr lang="fr-FR" sz="4800" dirty="0">
                <a:solidFill>
                  <a:prstClr val="black"/>
                </a:solidFill>
              </a:rPr>
              <a:t>u numéro 28.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endParaRPr lang="fr-FR" sz="4800" dirty="0">
              <a:latin typeface="Acceseditionsscript Normal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3515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72D823-69FB-4C02-BF47-5B549688C4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2C104A-00A8-4236-A02B-EFCA681692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15490</TotalTime>
  <Words>70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Acceseditionsscript Normal</vt:lpstr>
      <vt:lpstr>Arial</vt:lpstr>
      <vt:lpstr>Calibri</vt:lpstr>
      <vt:lpstr>Calibri Light</vt:lpstr>
      <vt:lpstr>Myriad Pro SemiCond</vt:lpstr>
      <vt:lpstr>Thème Office</vt:lpstr>
      <vt:lpstr>J’ai attrapé une sorcière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49</cp:revision>
  <dcterms:created xsi:type="dcterms:W3CDTF">2021-07-17T07:25:24Z</dcterms:created>
  <dcterms:modified xsi:type="dcterms:W3CDTF">2024-10-30T10:52:10Z</dcterms:modified>
</cp:coreProperties>
</file>