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3"/>
  </p:sldMasterIdLst>
  <p:sldIdLst>
    <p:sldId id="273" r:id="rId4"/>
    <p:sldId id="277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E4F0"/>
    <a:srgbClr val="A967AA"/>
    <a:srgbClr val="B10EBE"/>
    <a:srgbClr val="CC00CC"/>
    <a:srgbClr val="ECF7F6"/>
    <a:srgbClr val="88D0C7"/>
    <a:srgbClr val="F4944A"/>
    <a:srgbClr val="FEFEFE"/>
    <a:srgbClr val="FF7C80"/>
    <a:srgbClr val="FE2F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7232A21-F916-4CD6-A3FC-90E23EF57B9A}" v="1" dt="2024-07-24T13:44:31.29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Style moyen 1 - Accentuation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542" y="9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microsoft.com/office/2015/10/relationships/revisionInfo" Target="revisionInfo.xml"/><Relationship Id="rId4" Type="http://schemas.openxmlformats.org/officeDocument/2006/relationships/slide" Target="slides/slide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8F27DD9B-4485-0C88-90BB-72BA6FEA12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324DA335-E899-C470-5F6E-DACD850055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09D2D93A-BA8C-C9FB-1661-7600C5BFECD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</p:spPr>
        <p:txBody>
          <a:bodyPr/>
          <a:lstStyle/>
          <a:p>
            <a:fld id="{F119A72E-7509-49C7-A3FA-FB15D82B4CFB}" type="datetimeFigureOut">
              <a:rPr lang="fr-FR" smtClean="0"/>
              <a:t>30/10/2024</a:t>
            </a:fld>
            <a:endParaRPr lang="fr-FR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46A26FCF-A2E4-86C1-EE67-9D794C6CDF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</p:spPr>
        <p:txBody>
          <a:bodyPr/>
          <a:lstStyle/>
          <a:p>
            <a:endParaRPr lang="fr-FR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A1BFDB1D-6E2D-C2D6-4841-C437699BF5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255C40E-48E1-A1CE-9311-E9DA661CE0E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A967A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6" name="Rectangle : coins arrondis 15">
            <a:extLst>
              <a:ext uri="{FF2B5EF4-FFF2-40B4-BE49-F238E27FC236}">
                <a16:creationId xmlns:a16="http://schemas.microsoft.com/office/drawing/2014/main" id="{4DFE0C39-02A6-0EB5-EE91-0AC9A50CC9F3}"/>
              </a:ext>
            </a:extLst>
          </p:cNvPr>
          <p:cNvSpPr/>
          <p:nvPr userDrawn="1"/>
        </p:nvSpPr>
        <p:spPr>
          <a:xfrm>
            <a:off x="230819" y="537882"/>
            <a:ext cx="8700117" cy="5433428"/>
          </a:xfrm>
          <a:prstGeom prst="roundRect">
            <a:avLst/>
          </a:prstGeom>
          <a:solidFill>
            <a:srgbClr val="EFE4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67876B87-1962-8085-B420-F867E29EB2B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01" r="2179"/>
          <a:stretch/>
        </p:blipFill>
        <p:spPr>
          <a:xfrm>
            <a:off x="1241466" y="0"/>
            <a:ext cx="3977080" cy="1812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9467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6090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9342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BC9B182-C2BD-EC58-2EA9-02A7C5ED65C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A967A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B474D5D-0D14-7145-AF27-587B2D20F73D}"/>
              </a:ext>
            </a:extLst>
          </p:cNvPr>
          <p:cNvSpPr/>
          <p:nvPr userDrawn="1"/>
        </p:nvSpPr>
        <p:spPr>
          <a:xfrm>
            <a:off x="254000" y="326126"/>
            <a:ext cx="8636000" cy="5726546"/>
          </a:xfrm>
          <a:prstGeom prst="rect">
            <a:avLst/>
          </a:prstGeom>
          <a:solidFill>
            <a:srgbClr val="EFE4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42182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07440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30/10/2024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4142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30/10/2024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33268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30/10/2024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3634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30/10/2024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8023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30/10/2024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5695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30/10/2024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0801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30/10/2024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9571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94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67747" y="2204775"/>
            <a:ext cx="7581121" cy="999190"/>
          </a:xfrm>
          <a:noFill/>
        </p:spPr>
        <p:txBody>
          <a:bodyPr>
            <a:normAutofit/>
          </a:bodyPr>
          <a:lstStyle/>
          <a:p>
            <a:r>
              <a:rPr lang="fr-FR" sz="5800" b="1" dirty="0">
                <a:latin typeface="+mn-lt"/>
              </a:rPr>
              <a:t>J’ai attrapé une sorcière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FCA82ADB-8001-C174-AC88-FA53C2F0768A}"/>
              </a:ext>
            </a:extLst>
          </p:cNvPr>
          <p:cNvSpPr txBox="1"/>
          <p:nvPr/>
        </p:nvSpPr>
        <p:spPr>
          <a:xfrm>
            <a:off x="7621894" y="6228320"/>
            <a:ext cx="1423260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Semaine 3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A6A4DC1-CB1C-3DA5-6BB7-74DA7028CF3B}"/>
              </a:ext>
            </a:extLst>
          </p:cNvPr>
          <p:cNvSpPr txBox="1"/>
          <p:nvPr/>
        </p:nvSpPr>
        <p:spPr>
          <a:xfrm>
            <a:off x="1458713" y="3479233"/>
            <a:ext cx="7060136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Stratégie 6 : Comprendre les idées et les informations essentielles, utiliser le rappel de récit pour les restituer</a:t>
            </a:r>
          </a:p>
        </p:txBody>
      </p:sp>
      <p:pic>
        <p:nvPicPr>
          <p:cNvPr id="4" name="Image 3" descr="Une image contenant texte, Police, capture d’écran, Graphique&#10;&#10;Description générée automatiquement">
            <a:extLst>
              <a:ext uri="{FF2B5EF4-FFF2-40B4-BE49-F238E27FC236}">
                <a16:creationId xmlns:a16="http://schemas.microsoft.com/office/drawing/2014/main" id="{806DE325-EA23-5CC9-8BEF-8FDDC9F39F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351" y="6101035"/>
            <a:ext cx="1693298" cy="542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4552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Une image contenant texte, Police, capture d’écran, Graphique&#10;&#10;Description générée automatiquement">
            <a:extLst>
              <a:ext uri="{FF2B5EF4-FFF2-40B4-BE49-F238E27FC236}">
                <a16:creationId xmlns:a16="http://schemas.microsoft.com/office/drawing/2014/main" id="{08374233-C1D9-DAFA-1C76-60A3A49BE57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325"/>
          <a:stretch/>
        </p:blipFill>
        <p:spPr>
          <a:xfrm>
            <a:off x="8116597" y="6161447"/>
            <a:ext cx="1027403" cy="542783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12DD175E-C5E9-1742-3B62-F576DAC4632C}"/>
              </a:ext>
            </a:extLst>
          </p:cNvPr>
          <p:cNvSpPr/>
          <p:nvPr/>
        </p:nvSpPr>
        <p:spPr>
          <a:xfrm>
            <a:off x="277091" y="345233"/>
            <a:ext cx="8636000" cy="581542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20159B10-69E8-547B-FB6C-8D999C6AE3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2856" y="1273660"/>
            <a:ext cx="7025433" cy="4726200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8A8B076C-DCBF-C3E1-0C76-2A4F4ED35F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078025">
            <a:off x="268927" y="191308"/>
            <a:ext cx="1368013" cy="185562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02392159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555722DCF4B0E4CB86C77CD2519325D" ma:contentTypeVersion="15" ma:contentTypeDescription="Crée un document." ma:contentTypeScope="" ma:versionID="6a46bfa15db5b57b26e32794923acbd5">
  <xsd:schema xmlns:xsd="http://www.w3.org/2001/XMLSchema" xmlns:xs="http://www.w3.org/2001/XMLSchema" xmlns:p="http://schemas.microsoft.com/office/2006/metadata/properties" xmlns:ns2="2497e5ec-6ce7-45fe-ba82-5c001f6398ae" xmlns:ns3="acfc3791-33a7-4913-8c9a-a2bf93abafb4" targetNamespace="http://schemas.microsoft.com/office/2006/metadata/properties" ma:root="true" ma:fieldsID="0751740fdd8c838f688ee536633cfed9" ns2:_="" ns3:_="">
    <xsd:import namespace="2497e5ec-6ce7-45fe-ba82-5c001f6398ae"/>
    <xsd:import namespace="acfc3791-33a7-4913-8c9a-a2bf93abafb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497e5ec-6ce7-45fe-ba82-5c001f6398a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Balises d’images" ma:readOnly="false" ma:fieldId="{5cf76f15-5ced-4ddc-b409-7134ff3c332f}" ma:taxonomyMulti="true" ma:sspId="35337faa-d77b-4e7a-b985-f91d9265f39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fc3791-33a7-4913-8c9a-a2bf93abafb4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a022dbe8-8ddf-4921-984c-c4116840c77d}" ma:internalName="TaxCatchAll" ma:showField="CatchAllData" ma:web="acfc3791-33a7-4913-8c9a-a2bf93abafb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16A7561-33B1-4418-8BE1-8C1F80EFB5D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9C1E772-160C-478C-9274-C44EFAFE296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497e5ec-6ce7-45fe-ba82-5c001f6398ae"/>
    <ds:schemaRef ds:uri="acfc3791-33a7-4913-8c9a-a2bf93abafb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15523</TotalTime>
  <Words>25</Words>
  <Application>Microsoft Office PowerPoint</Application>
  <PresentationFormat>Affichage à l'écran (4:3)</PresentationFormat>
  <Paragraphs>3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J’ai attrapé une sorcière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49</cp:revision>
  <dcterms:created xsi:type="dcterms:W3CDTF">2021-07-17T07:25:24Z</dcterms:created>
  <dcterms:modified xsi:type="dcterms:W3CDTF">2024-10-30T10:53:01Z</dcterms:modified>
</cp:coreProperties>
</file>