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3" r:id="rId2"/>
    <p:sldId id="299" r:id="rId3"/>
    <p:sldId id="300" r:id="rId4"/>
    <p:sldId id="301" r:id="rId5"/>
    <p:sldId id="30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3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16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9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540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88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0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839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3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7698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82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470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82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57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46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E4552-7DD6-1929-BFC8-430EBD39C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666CBA9-C8CD-EA47-C75E-E7094CCCD6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BA84C5-6A28-8C88-ABDD-7E0E13A8DE86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</a:t>
            </a:r>
            <a:r>
              <a:rPr kumimoji="0" lang="fr-FR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sais conjuguer un verbe à l’imparfait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77948C-D584-CC20-4657-A8A86DC3CE0D}"/>
              </a:ext>
            </a:extLst>
          </p:cNvPr>
          <p:cNvSpPr txBox="1"/>
          <p:nvPr/>
        </p:nvSpPr>
        <p:spPr>
          <a:xfrm>
            <a:off x="962846" y="2124886"/>
            <a:ext cx="96526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3600" i="1" dirty="0">
                <a:sym typeface="Wingdings" panose="05000000000000000000" pitchFamily="2" charset="2"/>
              </a:rPr>
              <a:t>  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6842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CBB2D-36F6-F967-B991-B1E9BEFBD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0CF25B2-A990-82DC-6228-B969090CCA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E493AF-5CC3-7F30-56B1-6E4E7B5FF993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Transpose ces phrases à l’imparfait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710A7B4-DFD4-2E08-3664-62CC81459E98}"/>
              </a:ext>
            </a:extLst>
          </p:cNvPr>
          <p:cNvSpPr txBox="1"/>
          <p:nvPr/>
        </p:nvSpPr>
        <p:spPr>
          <a:xfrm>
            <a:off x="962846" y="2124886"/>
            <a:ext cx="9652673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3600" i="1" dirty="0">
                <a:sym typeface="Wingdings" panose="05000000000000000000" pitchFamily="2" charset="2"/>
              </a:rPr>
              <a:t>  </a:t>
            </a:r>
            <a:r>
              <a:rPr lang="fr-FR" sz="3600" i="1" u="sng" dirty="0">
                <a:sym typeface="Wingdings" panose="05000000000000000000" pitchFamily="2" charset="2"/>
              </a:rPr>
              <a:t>Dans le conte : </a:t>
            </a:r>
          </a:p>
          <a:p>
            <a:pPr lvl="0">
              <a:defRPr/>
            </a:pPr>
            <a:endParaRPr lang="fr-FR" sz="3600" i="1" u="sng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J’ai  un manteau écarlate.</a:t>
            </a: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endParaRPr lang="fr-FR" sz="3600" i="1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J’ai une galette et un petit pot de beurre.</a:t>
            </a:r>
          </a:p>
          <a:p>
            <a:pPr lvl="0"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346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980B9-A446-4175-F19B-FA80528D8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056A65B-AB6D-B1E9-8DED-860D67C65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E04898-9590-70BB-FD80-74B80883670A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Correction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6E9F17-54C7-BCE1-B68B-230C5418E7AD}"/>
              </a:ext>
            </a:extLst>
          </p:cNvPr>
          <p:cNvSpPr txBox="1"/>
          <p:nvPr/>
        </p:nvSpPr>
        <p:spPr>
          <a:xfrm>
            <a:off x="1035512" y="2090172"/>
            <a:ext cx="965267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J’</a:t>
            </a:r>
            <a:r>
              <a:rPr lang="fr-FR" sz="3600" i="1" dirty="0">
                <a:solidFill>
                  <a:srgbClr val="FF0000"/>
                </a:solidFill>
                <a:sym typeface="Wingdings" panose="05000000000000000000" pitchFamily="2" charset="2"/>
              </a:rPr>
              <a:t>avais </a:t>
            </a:r>
            <a:r>
              <a:rPr lang="fr-FR" sz="3600" i="1" dirty="0">
                <a:sym typeface="Wingdings" panose="05000000000000000000" pitchFamily="2" charset="2"/>
              </a:rPr>
              <a:t>un manteau écarlate.</a:t>
            </a: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endParaRPr lang="fr-FR" sz="3600" i="1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J’</a:t>
            </a:r>
            <a:r>
              <a:rPr lang="fr-FR" sz="3600" i="1" dirty="0">
                <a:solidFill>
                  <a:srgbClr val="FF0000"/>
                </a:solidFill>
                <a:sym typeface="Wingdings" panose="05000000000000000000" pitchFamily="2" charset="2"/>
              </a:rPr>
              <a:t>avais </a:t>
            </a:r>
            <a:r>
              <a:rPr lang="fr-FR" sz="3600" i="1" dirty="0">
                <a:sym typeface="Wingdings" panose="05000000000000000000" pitchFamily="2" charset="2"/>
              </a:rPr>
              <a:t>une galette et un petit pot de beurre.</a:t>
            </a:r>
          </a:p>
          <a:p>
            <a:pPr lvl="0">
              <a:defRPr/>
            </a:pPr>
            <a:r>
              <a:rPr lang="fr-FR" sz="3600" i="1" dirty="0">
                <a:sym typeface="Wingdings" panose="05000000000000000000" pitchFamily="2" charset="2"/>
              </a:rPr>
              <a:t> </a:t>
            </a:r>
          </a:p>
          <a:p>
            <a:pPr lvl="0">
              <a:defRPr/>
            </a:pPr>
            <a:r>
              <a:rPr lang="fr-FR" sz="3600" i="1" dirty="0">
                <a:sym typeface="Wingdings" panose="05000000000000000000" pitchFamily="2" charset="2"/>
              </a:rPr>
              <a:t>Qui suis-je?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C036BF3-1023-B60A-2B1B-68F94DF2445A}"/>
              </a:ext>
            </a:extLst>
          </p:cNvPr>
          <p:cNvSpPr txBox="1"/>
          <p:nvPr/>
        </p:nvSpPr>
        <p:spPr>
          <a:xfrm>
            <a:off x="1035512" y="5185369"/>
            <a:ext cx="4759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Je suis le petit chaperon rouge. </a:t>
            </a:r>
          </a:p>
        </p:txBody>
      </p:sp>
    </p:spTree>
    <p:extLst>
      <p:ext uri="{BB962C8B-B14F-4D97-AF65-F5344CB8AC3E}">
        <p14:creationId xmlns:p14="http://schemas.microsoft.com/office/powerpoint/2010/main" val="386395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7D7AF-BE90-1394-38E8-0A8058FFA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0083A0EF-0A1A-87DC-1BDB-9E89990DDB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89F6721-168F-A1D5-B185-8EF1893B466B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Transpose 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ces phrases à l’imparfait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9A7DBE-0846-8B4B-11FB-143889EB4A35}"/>
              </a:ext>
            </a:extLst>
          </p:cNvPr>
          <p:cNvSpPr txBox="1"/>
          <p:nvPr/>
        </p:nvSpPr>
        <p:spPr>
          <a:xfrm>
            <a:off x="1035512" y="2090172"/>
            <a:ext cx="965267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3600" i="1" u="sng" dirty="0">
                <a:sym typeface="Wingdings" panose="05000000000000000000" pitchFamily="2" charset="2"/>
              </a:rPr>
              <a:t>Dans le conte : </a:t>
            </a:r>
          </a:p>
          <a:p>
            <a:pPr lvl="0">
              <a:defRPr/>
            </a:pPr>
            <a:endParaRPr lang="fr-FR" sz="3600" i="1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Nous avons peur que le loup nous mange.</a:t>
            </a: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endParaRPr lang="fr-FR" sz="3600" i="1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Nous avons chacun une méthode différente pour construire notre maison.</a:t>
            </a:r>
          </a:p>
          <a:p>
            <a:pPr lvl="0"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5068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EE27C-13AF-21EC-1099-A30CC02DB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70E8472-3F9B-C045-DAD1-9103B542FE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8896C6-6E05-9ABD-4E7B-FF95297DADE2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Correction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BED68E-9D65-BCEC-E715-A538B33CBEDE}"/>
              </a:ext>
            </a:extLst>
          </p:cNvPr>
          <p:cNvSpPr txBox="1"/>
          <p:nvPr/>
        </p:nvSpPr>
        <p:spPr>
          <a:xfrm>
            <a:off x="1035512" y="2090172"/>
            <a:ext cx="9652673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Nous </a:t>
            </a:r>
            <a:r>
              <a:rPr lang="fr-FR" sz="3600" i="1" dirty="0">
                <a:solidFill>
                  <a:srgbClr val="FF0000"/>
                </a:solidFill>
                <a:sym typeface="Wingdings" panose="05000000000000000000" pitchFamily="2" charset="2"/>
              </a:rPr>
              <a:t>avions </a:t>
            </a:r>
            <a:r>
              <a:rPr lang="fr-FR" sz="3600" i="1" dirty="0">
                <a:sym typeface="Wingdings" panose="05000000000000000000" pitchFamily="2" charset="2"/>
              </a:rPr>
              <a:t>peur que le loup nous mange.</a:t>
            </a: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endParaRPr lang="fr-FR" sz="3600" i="1" dirty="0">
              <a:sym typeface="Wingdings" panose="05000000000000000000" pitchFamily="2" charset="2"/>
            </a:endParaRPr>
          </a:p>
          <a:p>
            <a:pPr marL="285750" lvl="0" indent="-285750">
              <a:buFont typeface="Wingdings" panose="05000000000000000000" pitchFamily="2" charset="2"/>
              <a:buChar char=""/>
              <a:defRPr/>
            </a:pPr>
            <a:r>
              <a:rPr lang="fr-FR" sz="3600" i="1" dirty="0">
                <a:sym typeface="Wingdings" panose="05000000000000000000" pitchFamily="2" charset="2"/>
              </a:rPr>
              <a:t>Nous </a:t>
            </a:r>
            <a:r>
              <a:rPr lang="fr-FR" sz="3600" i="1" dirty="0">
                <a:solidFill>
                  <a:srgbClr val="FF0000"/>
                </a:solidFill>
                <a:sym typeface="Wingdings" panose="05000000000000000000" pitchFamily="2" charset="2"/>
              </a:rPr>
              <a:t>avions</a:t>
            </a:r>
            <a:r>
              <a:rPr lang="fr-FR" sz="3600" i="1" dirty="0">
                <a:sym typeface="Wingdings" panose="05000000000000000000" pitchFamily="2" charset="2"/>
              </a:rPr>
              <a:t> chacun une méthode différente pour construire notre maison.</a:t>
            </a:r>
          </a:p>
          <a:p>
            <a:pPr>
              <a:defRPr/>
            </a:pPr>
            <a:endParaRPr lang="fr-FR" sz="2800" i="1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fr-FR" sz="2800" i="1">
                <a:sym typeface="Wingdings" panose="05000000000000000000" pitchFamily="2" charset="2"/>
              </a:rPr>
              <a:t>Qui sommes-nous?</a:t>
            </a:r>
            <a:endParaRPr lang="fr-FR" sz="2800" i="1" dirty="0">
              <a:sym typeface="Wingdings" panose="05000000000000000000" pitchFamily="2" charset="2"/>
            </a:endParaRPr>
          </a:p>
          <a:p>
            <a:pPr lvl="0"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3770C88-113D-143A-C16D-ED9D7731BA27}"/>
              </a:ext>
            </a:extLst>
          </p:cNvPr>
          <p:cNvSpPr txBox="1"/>
          <p:nvPr/>
        </p:nvSpPr>
        <p:spPr>
          <a:xfrm>
            <a:off x="1106710" y="5845047"/>
            <a:ext cx="4808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Nous sommes les trois petits cochons.</a:t>
            </a:r>
          </a:p>
        </p:txBody>
      </p:sp>
    </p:spTree>
    <p:extLst>
      <p:ext uri="{BB962C8B-B14F-4D97-AF65-F5344CB8AC3E}">
        <p14:creationId xmlns:p14="http://schemas.microsoft.com/office/powerpoint/2010/main" val="331376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Office PowerPoint</Application>
  <PresentationFormat>Grand écran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Wingdings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9</cp:revision>
  <dcterms:created xsi:type="dcterms:W3CDTF">2025-08-10T13:53:41Z</dcterms:created>
  <dcterms:modified xsi:type="dcterms:W3CDTF">2026-03-11T15:03:29Z</dcterms:modified>
</cp:coreProperties>
</file>