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76" r:id="rId3"/>
  </p:sldMasterIdLst>
  <p:handoutMasterIdLst>
    <p:handoutMasterId r:id="rId12"/>
  </p:handoutMasterIdLst>
  <p:sldIdLst>
    <p:sldId id="273" r:id="rId4"/>
    <p:sldId id="281" r:id="rId5"/>
    <p:sldId id="286" r:id="rId6"/>
    <p:sldId id="288" r:id="rId7"/>
    <p:sldId id="289" r:id="rId8"/>
    <p:sldId id="290" r:id="rId9"/>
    <p:sldId id="291" r:id="rId10"/>
    <p:sldId id="292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CC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65" d="100"/>
          <a:sy n="65" d="100"/>
        </p:scale>
        <p:origin x="58" y="4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theme" Target="theme/theme1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24/08/2026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03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047" y="367849"/>
            <a:ext cx="8384389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  <a:sym typeface="Webdings" panose="05030102010509060703" pitchFamily="18" charset="2"/>
              </a:defRPr>
            </a:lvl1pPr>
          </a:lstStyle>
          <a:p>
            <a:r>
              <a:rPr lang="fr-FR" dirty="0"/>
              <a:t>Modifiez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5FFDC23-76BA-EFCA-60D4-44F1D4E4FB1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47" y="6487145"/>
            <a:ext cx="792282" cy="370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énoncé 1/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5D82E87-7DFA-3314-D3A3-AB820E76CBE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42416" y="1174282"/>
            <a:ext cx="7472934" cy="918574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Consigne.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5A5D8AB-2E83-5968-1165-D6D52BA347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2416" y="2386415"/>
            <a:ext cx="7472934" cy="3488627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u numéro de diapositive 5">
            <a:extLst>
              <a:ext uri="{FF2B5EF4-FFF2-40B4-BE49-F238E27FC236}">
                <a16:creationId xmlns:a16="http://schemas.microsoft.com/office/drawing/2014/main" id="{E0977982-75FD-35FC-EF63-7DF6CEDE35A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143338" y="6185170"/>
            <a:ext cx="4619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A4A1982-292A-4A95-BFBD-5430A3043A69}" type="slidenum">
              <a:rPr lang="fr-FR" smtClean="0"/>
              <a:pPr/>
              <a:t>‹N°›</a:t>
            </a:fld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Image 4" descr="Une image contenant capture d’écran, Caractère coloré, Bleu électrique&#10;&#10;Description générée automatiquement">
            <a:extLst>
              <a:ext uri="{FF2B5EF4-FFF2-40B4-BE49-F238E27FC236}">
                <a16:creationId xmlns:a16="http://schemas.microsoft.com/office/drawing/2014/main" id="{9B1B6C67-89C9-DDA0-D37D-C35DDA4BEE0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8660" y="1287483"/>
            <a:ext cx="252000" cy="336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0560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énoncé 2/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>
            <a:extLst>
              <a:ext uri="{FF2B5EF4-FFF2-40B4-BE49-F238E27FC236}">
                <a16:creationId xmlns:a16="http://schemas.microsoft.com/office/drawing/2014/main" id="{11A4F893-3E47-333B-837E-4FA102BF562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42416" y="1168195"/>
            <a:ext cx="7472934" cy="918574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>
              <a:lnSpc>
                <a:spcPts val="3400"/>
              </a:lnSpc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Suite de la consigne.</a:t>
            </a:r>
          </a:p>
        </p:txBody>
      </p:sp>
      <p:sp>
        <p:nvSpPr>
          <p:cNvPr id="2" name="Espace réservé du contenu 2">
            <a:extLst>
              <a:ext uri="{FF2B5EF4-FFF2-40B4-BE49-F238E27FC236}">
                <a16:creationId xmlns:a16="http://schemas.microsoft.com/office/drawing/2014/main" id="{F8821F20-1F06-74E6-78DA-E679DE6BE6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2416" y="2386415"/>
            <a:ext cx="7472934" cy="3488627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3" name="Espace réservé du numéro de diapositive 5">
            <a:extLst>
              <a:ext uri="{FF2B5EF4-FFF2-40B4-BE49-F238E27FC236}">
                <a16:creationId xmlns:a16="http://schemas.microsoft.com/office/drawing/2014/main" id="{F371E01B-05AA-AD87-45A9-15833CB781A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143338" y="6185170"/>
            <a:ext cx="4619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A4A1982-292A-4A95-BFBD-5430A3043A69}" type="slidenum">
              <a:rPr lang="fr-FR" smtClean="0"/>
              <a:pPr/>
              <a:t>‹N°›</a:t>
            </a:fld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Image 3" descr="Une image contenant capture d’écran, Caractère coloré, Bleu électrique&#10;&#10;Description générée automatiquement">
            <a:extLst>
              <a:ext uri="{FF2B5EF4-FFF2-40B4-BE49-F238E27FC236}">
                <a16:creationId xmlns:a16="http://schemas.microsoft.com/office/drawing/2014/main" id="{AE3DC620-007A-27CB-3221-B6D74BD03B1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8660" y="1287483"/>
            <a:ext cx="252000" cy="336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31276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écran sim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2">
            <a:extLst>
              <a:ext uri="{FF2B5EF4-FFF2-40B4-BE49-F238E27FC236}">
                <a16:creationId xmlns:a16="http://schemas.microsoft.com/office/drawing/2014/main" id="{9BD37C16-66AB-E2DF-0C6F-F0A6CBAE91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2416" y="2386415"/>
            <a:ext cx="7472934" cy="3488627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3" name="Espace réservé du numéro de diapositive 5">
            <a:extLst>
              <a:ext uri="{FF2B5EF4-FFF2-40B4-BE49-F238E27FC236}">
                <a16:creationId xmlns:a16="http://schemas.microsoft.com/office/drawing/2014/main" id="{4C662057-9EF7-BF16-3257-EA818979794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143338" y="6185170"/>
            <a:ext cx="4619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A4A1982-292A-4A95-BFBD-5430A3043A69}" type="slidenum">
              <a:rPr lang="fr-FR" smtClean="0"/>
              <a:pPr/>
              <a:t>‹N°›</a:t>
            </a:fld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26906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rrection_avec_énonc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5">
            <a:extLst>
              <a:ext uri="{FF2B5EF4-FFF2-40B4-BE49-F238E27FC236}">
                <a16:creationId xmlns:a16="http://schemas.microsoft.com/office/drawing/2014/main" id="{9EE0955A-4073-2171-8A52-9CDA105C6D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143338" y="6185170"/>
            <a:ext cx="4619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A4A1982-292A-4A95-BFBD-5430A3043A69}" type="slidenum">
              <a:rPr lang="fr-FR" smtClean="0"/>
              <a:pPr/>
              <a:t>‹N°›</a:t>
            </a:fld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Image 5" descr="Une image contenant Caractère coloré, créativité&#10;&#10;Description générée automatiquement">
            <a:extLst>
              <a:ext uri="{FF2B5EF4-FFF2-40B4-BE49-F238E27FC236}">
                <a16:creationId xmlns:a16="http://schemas.microsoft.com/office/drawing/2014/main" id="{74C4CF95-BA99-C8DD-AB7F-173C31EF474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1089" y="1288754"/>
            <a:ext cx="252000" cy="342269"/>
          </a:xfrm>
          <a:prstGeom prst="rect">
            <a:avLst/>
          </a:prstGeom>
        </p:spPr>
      </p:pic>
      <p:sp>
        <p:nvSpPr>
          <p:cNvPr id="7" name="Titre 1">
            <a:extLst>
              <a:ext uri="{FF2B5EF4-FFF2-40B4-BE49-F238E27FC236}">
                <a16:creationId xmlns:a16="http://schemas.microsoft.com/office/drawing/2014/main" id="{A63F8689-847A-9041-A84E-D8FBB582A97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42416" y="1168195"/>
            <a:ext cx="7472934" cy="918574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>
              <a:lnSpc>
                <a:spcPts val="3400"/>
              </a:lnSpc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Consigne.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1C9181B0-01E8-F56C-7725-9F4AA09F42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2416" y="2386415"/>
            <a:ext cx="7472934" cy="3488627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25403875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rrection_écran_sim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2">
            <a:extLst>
              <a:ext uri="{FF2B5EF4-FFF2-40B4-BE49-F238E27FC236}">
                <a16:creationId xmlns:a16="http://schemas.microsoft.com/office/drawing/2014/main" id="{BA2685AF-C2DD-F723-3683-6AB413ED05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2416" y="2386415"/>
            <a:ext cx="7472934" cy="3488627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3" name="Espace réservé du numéro de diapositive 5">
            <a:extLst>
              <a:ext uri="{FF2B5EF4-FFF2-40B4-BE49-F238E27FC236}">
                <a16:creationId xmlns:a16="http://schemas.microsoft.com/office/drawing/2014/main" id="{8C184023-F47F-23B4-1A65-6C7DA0DC82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143338" y="6185170"/>
            <a:ext cx="4619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A4A1982-292A-4A95-BFBD-5430A3043A69}" type="slidenum">
              <a:rPr lang="fr-FR" smtClean="0"/>
              <a:pPr/>
              <a:t>‹N°›</a:t>
            </a:fld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0727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24/08/2026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24/08/2026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24/08/2026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24/08/2026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BF4C2294-DF64-F9D2-CFED-8E59A3C33E66}"/>
              </a:ext>
            </a:extLst>
          </p:cNvPr>
          <p:cNvSpPr/>
          <p:nvPr/>
        </p:nvSpPr>
        <p:spPr>
          <a:xfrm>
            <a:off x="0" y="0"/>
            <a:ext cx="9144000" cy="475253"/>
          </a:xfrm>
          <a:prstGeom prst="rect">
            <a:avLst/>
          </a:prstGeom>
          <a:solidFill>
            <a:srgbClr val="FDB0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09AA19A-42F5-FCFE-9A01-B95C08F50253}"/>
              </a:ext>
            </a:extLst>
          </p:cNvPr>
          <p:cNvSpPr/>
          <p:nvPr/>
        </p:nvSpPr>
        <p:spPr>
          <a:xfrm>
            <a:off x="0" y="6500150"/>
            <a:ext cx="9144000" cy="365125"/>
          </a:xfrm>
          <a:prstGeom prst="rect">
            <a:avLst/>
          </a:prstGeom>
          <a:solidFill>
            <a:srgbClr val="FDB0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3E43E00F-914B-7D22-5B25-F8B79A6B1ED7}"/>
              </a:ext>
            </a:extLst>
          </p:cNvPr>
          <p:cNvSpPr txBox="1"/>
          <p:nvPr/>
        </p:nvSpPr>
        <p:spPr>
          <a:xfrm>
            <a:off x="7653702" y="6611182"/>
            <a:ext cx="1452172" cy="2331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Éditions Nathan 2026.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F55B3C6-7ECC-977F-65F6-42C5167FCBB4}"/>
              </a:ext>
            </a:extLst>
          </p:cNvPr>
          <p:cNvSpPr/>
          <p:nvPr/>
        </p:nvSpPr>
        <p:spPr>
          <a:xfrm>
            <a:off x="238633" y="-11984"/>
            <a:ext cx="793007" cy="487237"/>
          </a:xfrm>
          <a:prstGeom prst="rect">
            <a:avLst/>
          </a:prstGeom>
          <a:solidFill>
            <a:srgbClr val="FFE4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B3CECB52-4F5E-3AC8-34F1-EC7A360B740A}"/>
              </a:ext>
            </a:extLst>
          </p:cNvPr>
          <p:cNvSpPr/>
          <p:nvPr userDrawn="1"/>
        </p:nvSpPr>
        <p:spPr>
          <a:xfrm rot="5400000">
            <a:off x="224345" y="93978"/>
            <a:ext cx="815094" cy="786520"/>
          </a:xfrm>
          <a:prstGeom prst="roundRect">
            <a:avLst>
              <a:gd name="adj" fmla="val 50000"/>
            </a:avLst>
          </a:prstGeom>
          <a:solidFill>
            <a:srgbClr val="FFE4B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Organigramme : Connecteur 8">
            <a:extLst>
              <a:ext uri="{FF2B5EF4-FFF2-40B4-BE49-F238E27FC236}">
                <a16:creationId xmlns:a16="http://schemas.microsoft.com/office/drawing/2014/main" id="{F7D6CE88-E5C2-9EDE-DBAD-29D05D3C643B}"/>
              </a:ext>
            </a:extLst>
          </p:cNvPr>
          <p:cNvSpPr/>
          <p:nvPr userDrawn="1"/>
        </p:nvSpPr>
        <p:spPr>
          <a:xfrm>
            <a:off x="8136764" y="6141537"/>
            <a:ext cx="485775" cy="469645"/>
          </a:xfrm>
          <a:prstGeom prst="flowChartConnector">
            <a:avLst/>
          </a:prstGeom>
          <a:solidFill>
            <a:srgbClr val="FFFFFF"/>
          </a:solidFill>
          <a:ln w="19050">
            <a:solidFill>
              <a:srgbClr val="FDB01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" name="Espace réservé du numéro de diapositive 5">
            <a:extLst>
              <a:ext uri="{FF2B5EF4-FFF2-40B4-BE49-F238E27FC236}">
                <a16:creationId xmlns:a16="http://schemas.microsoft.com/office/drawing/2014/main" id="{A6DC919C-A199-CEB7-031D-F000621E97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143338" y="6185170"/>
            <a:ext cx="4619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A4A1982-292A-4A95-BFBD-5430A3043A69}" type="slidenum">
              <a:rPr lang="fr-FR" smtClean="0"/>
              <a:pPr/>
              <a:t>‹N°›</a:t>
            </a:fld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D806BB29-DE4C-7D2A-A87F-250E79441D9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4291" y="5268"/>
            <a:ext cx="558942" cy="803479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271D2540-C6C0-AE5C-74B6-5676EEE3801F}"/>
              </a:ext>
            </a:extLst>
          </p:cNvPr>
          <p:cNvSpPr txBox="1"/>
          <p:nvPr userDrawn="1"/>
        </p:nvSpPr>
        <p:spPr>
          <a:xfrm>
            <a:off x="165968" y="6611181"/>
            <a:ext cx="710986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MHF CE2</a:t>
            </a:r>
          </a:p>
        </p:txBody>
      </p:sp>
      <p:pic>
        <p:nvPicPr>
          <p:cNvPr id="3" name="Image 2" descr="Une image contenant logo, texte, Police, Graphique&#10;&#10;Description générée automatiquement">
            <a:extLst>
              <a:ext uri="{FF2B5EF4-FFF2-40B4-BE49-F238E27FC236}">
                <a16:creationId xmlns:a16="http://schemas.microsoft.com/office/drawing/2014/main" id="{7A2CD750-B551-6D09-DEDF-498AB45D55FC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91979" y="79691"/>
            <a:ext cx="1530010" cy="292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9134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hf hdr="0" ftr="0" dt="0"/>
  <p:txStyles>
    <p:titleStyle>
      <a:lvl1pPr algn="l" defTabSz="914400" rtl="0" eaLnBrk="1" latinLnBrk="0" hangingPunct="1">
        <a:lnSpc>
          <a:spcPts val="3400"/>
        </a:lnSpc>
        <a:spcBef>
          <a:spcPct val="0"/>
        </a:spcBef>
        <a:buNone/>
        <a:defRPr sz="24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ts val="34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ts val="34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ts val="34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ts val="34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ts val="34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DBE5C3D4-B783-8D36-00B1-A3480E729E4F}"/>
              </a:ext>
            </a:extLst>
          </p:cNvPr>
          <p:cNvSpPr/>
          <p:nvPr userDrawn="1"/>
        </p:nvSpPr>
        <p:spPr>
          <a:xfrm>
            <a:off x="0" y="0"/>
            <a:ext cx="9144000" cy="475253"/>
          </a:xfrm>
          <a:prstGeom prst="rect">
            <a:avLst/>
          </a:prstGeom>
          <a:solidFill>
            <a:srgbClr val="FDB0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09D8688-AC2B-C293-9638-C2E36852196C}"/>
              </a:ext>
            </a:extLst>
          </p:cNvPr>
          <p:cNvSpPr/>
          <p:nvPr userDrawn="1"/>
        </p:nvSpPr>
        <p:spPr>
          <a:xfrm>
            <a:off x="0" y="6500150"/>
            <a:ext cx="9144000" cy="365125"/>
          </a:xfrm>
          <a:prstGeom prst="rect">
            <a:avLst/>
          </a:prstGeom>
          <a:solidFill>
            <a:srgbClr val="FDB0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F4543BED-C575-DB9C-D64A-018C38411713}"/>
              </a:ext>
            </a:extLst>
          </p:cNvPr>
          <p:cNvSpPr/>
          <p:nvPr userDrawn="1"/>
        </p:nvSpPr>
        <p:spPr>
          <a:xfrm>
            <a:off x="238633" y="-11984"/>
            <a:ext cx="793007" cy="487237"/>
          </a:xfrm>
          <a:prstGeom prst="rect">
            <a:avLst/>
          </a:prstGeom>
          <a:solidFill>
            <a:srgbClr val="FFE4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2" name="Organigramme : Connecteur 21">
            <a:extLst>
              <a:ext uri="{FF2B5EF4-FFF2-40B4-BE49-F238E27FC236}">
                <a16:creationId xmlns:a16="http://schemas.microsoft.com/office/drawing/2014/main" id="{710F6E35-89D1-B286-05ED-67F318D212E4}"/>
              </a:ext>
            </a:extLst>
          </p:cNvPr>
          <p:cNvSpPr/>
          <p:nvPr userDrawn="1"/>
        </p:nvSpPr>
        <p:spPr>
          <a:xfrm>
            <a:off x="8136764" y="6141537"/>
            <a:ext cx="485775" cy="469645"/>
          </a:xfrm>
          <a:prstGeom prst="flowChartConnector">
            <a:avLst/>
          </a:prstGeom>
          <a:solidFill>
            <a:schemeClr val="bg1"/>
          </a:solidFill>
          <a:ln w="19050">
            <a:solidFill>
              <a:srgbClr val="FDB01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15" name="Image 14" descr="Une image contenant Police, Graphique, texte, logo&#10;&#10;Description générée automatiquement">
            <a:extLst>
              <a:ext uri="{FF2B5EF4-FFF2-40B4-BE49-F238E27FC236}">
                <a16:creationId xmlns:a16="http://schemas.microsoft.com/office/drawing/2014/main" id="{F30342F5-205D-ABBA-164B-E3DD15B4701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7685" y="163222"/>
            <a:ext cx="1919368" cy="775546"/>
          </a:xfrm>
          <a:prstGeom prst="rect">
            <a:avLst/>
          </a:prstGeom>
        </p:spPr>
      </p:pic>
      <p:sp>
        <p:nvSpPr>
          <p:cNvPr id="23" name="Rectangle : coins arrondis 22">
            <a:extLst>
              <a:ext uri="{FF2B5EF4-FFF2-40B4-BE49-F238E27FC236}">
                <a16:creationId xmlns:a16="http://schemas.microsoft.com/office/drawing/2014/main" id="{B90C86BC-8108-1901-C783-7056E012489E}"/>
              </a:ext>
            </a:extLst>
          </p:cNvPr>
          <p:cNvSpPr/>
          <p:nvPr userDrawn="1"/>
        </p:nvSpPr>
        <p:spPr>
          <a:xfrm rot="5400000">
            <a:off x="224345" y="93978"/>
            <a:ext cx="815094" cy="786520"/>
          </a:xfrm>
          <a:prstGeom prst="roundRect">
            <a:avLst>
              <a:gd name="adj" fmla="val 50000"/>
            </a:avLst>
          </a:prstGeom>
          <a:solidFill>
            <a:srgbClr val="FFE4B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Espace réservé du numéro de diapositive 5">
            <a:extLst>
              <a:ext uri="{FF2B5EF4-FFF2-40B4-BE49-F238E27FC236}">
                <a16:creationId xmlns:a16="http://schemas.microsoft.com/office/drawing/2014/main" id="{B31B1E3C-B03A-2E21-EC8E-3BE574EAFC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143338" y="6185170"/>
            <a:ext cx="4619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A4A1982-292A-4A95-BFBD-5430A3043A69}" type="slidenum">
              <a:rPr lang="fr-FR" smtClean="0"/>
              <a:pPr/>
              <a:t>‹N°›</a:t>
            </a:fld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50B8265E-2C4C-8025-0608-EFF0672B21FE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4291" y="5268"/>
            <a:ext cx="558942" cy="803479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9981984B-775A-DD35-E3C6-BBFBC06DD19C}"/>
              </a:ext>
            </a:extLst>
          </p:cNvPr>
          <p:cNvSpPr txBox="1"/>
          <p:nvPr userDrawn="1"/>
        </p:nvSpPr>
        <p:spPr>
          <a:xfrm>
            <a:off x="165968" y="6611181"/>
            <a:ext cx="710986" cy="2331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9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MHF CE2</a:t>
            </a:r>
            <a:endParaRPr lang="fr-FR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8284465C-06EA-4A73-1E7A-05535063D485}"/>
              </a:ext>
            </a:extLst>
          </p:cNvPr>
          <p:cNvSpPr txBox="1"/>
          <p:nvPr userDrawn="1"/>
        </p:nvSpPr>
        <p:spPr>
          <a:xfrm>
            <a:off x="7653702" y="6611182"/>
            <a:ext cx="1452172" cy="2331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Éditions Nathan 2026.</a:t>
            </a:r>
          </a:p>
        </p:txBody>
      </p:sp>
      <p:pic>
        <p:nvPicPr>
          <p:cNvPr id="4" name="Image 3" descr="Une image contenant logo, texte, Police, Graphique&#10;&#10;Description générée automatiquement">
            <a:extLst>
              <a:ext uri="{FF2B5EF4-FFF2-40B4-BE49-F238E27FC236}">
                <a16:creationId xmlns:a16="http://schemas.microsoft.com/office/drawing/2014/main" id="{A480D3A5-4CEB-482D-28E5-A943D3A73382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91979" y="79691"/>
            <a:ext cx="1530010" cy="292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19713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</p:sldLayoutIdLst>
  <p:hf hdr="0" ftr="0" dt="0"/>
  <p:txStyles>
    <p:titleStyle>
      <a:lvl1pPr algn="l" defTabSz="914400" rtl="0" eaLnBrk="1" latinLnBrk="0" hangingPunct="1">
        <a:lnSpc>
          <a:spcPts val="3400"/>
        </a:lnSpc>
        <a:spcBef>
          <a:spcPct val="0"/>
        </a:spcBef>
        <a:buNone/>
        <a:defRPr sz="24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ts val="34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ts val="34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ts val="34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ts val="34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ts val="34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D0F7DE27-AEEA-A994-1B9F-E20543DB81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1/8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AD706774-0BDB-46A7-BC92-CE7023C07013}"/>
              </a:ext>
            </a:extLst>
          </p:cNvPr>
          <p:cNvSpPr txBox="1"/>
          <p:nvPr/>
        </p:nvSpPr>
        <p:spPr>
          <a:xfrm>
            <a:off x="1210235" y="2465294"/>
            <a:ext cx="672353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chemeClr val="bg1"/>
                </a:solidFill>
              </a:rPr>
              <a:t>Je sais identifier le genre et le nombre d’un groupe nominal</a:t>
            </a:r>
          </a:p>
        </p:txBody>
      </p: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2/8</a:t>
            </a:r>
          </a:p>
        </p:txBody>
      </p:sp>
      <p:sp>
        <p:nvSpPr>
          <p:cNvPr id="5" name="Titre 6">
            <a:extLst>
              <a:ext uri="{FF2B5EF4-FFF2-40B4-BE49-F238E27FC236}">
                <a16:creationId xmlns:a16="http://schemas.microsoft.com/office/drawing/2014/main" id="{1D8BDE06-A3B9-4D9F-BD5B-F0D8E8CB88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2416" y="1174282"/>
            <a:ext cx="7472934" cy="918574"/>
          </a:xfrm>
        </p:spPr>
        <p:txBody>
          <a:bodyPr/>
          <a:lstStyle/>
          <a:p>
            <a:r>
              <a:rPr lang="fr-FR" b="1" dirty="0"/>
              <a:t>Indique </a:t>
            </a:r>
            <a:r>
              <a:rPr lang="fr-FR" dirty="0"/>
              <a:t>le genre du groupe nominal.</a:t>
            </a:r>
          </a:p>
        </p:txBody>
      </p:sp>
      <p:sp>
        <p:nvSpPr>
          <p:cNvPr id="6" name="Espace réservé du contenu 8">
            <a:extLst>
              <a:ext uri="{FF2B5EF4-FFF2-40B4-BE49-F238E27FC236}">
                <a16:creationId xmlns:a16="http://schemas.microsoft.com/office/drawing/2014/main" id="{220E925C-1855-4B2D-A14C-5BCDDFEEE2CB}"/>
              </a:ext>
            </a:extLst>
          </p:cNvPr>
          <p:cNvSpPr txBox="1">
            <a:spLocks/>
          </p:cNvSpPr>
          <p:nvPr/>
        </p:nvSpPr>
        <p:spPr>
          <a:xfrm>
            <a:off x="1042416" y="2386415"/>
            <a:ext cx="7472934" cy="34886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une jolie classe</a:t>
            </a:r>
          </a:p>
          <a:p>
            <a:endParaRPr lang="fr-FR" kern="100" dirty="0">
              <a:ea typeface="Calibri" panose="020F0502020204030204" pitchFamily="34" charset="0"/>
            </a:endParaRPr>
          </a:p>
          <a:p>
            <a:r>
              <a:rPr lang="fr-FR" sz="2400" kern="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masculin</a:t>
            </a:r>
            <a:r>
              <a:rPr lang="fr-FR" kern="100" dirty="0">
                <a:ea typeface="Calibri" panose="020F0502020204030204" pitchFamily="34" charset="0"/>
              </a:rPr>
              <a:t>		</a:t>
            </a:r>
            <a:r>
              <a:rPr lang="fr-FR" sz="2400" kern="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féminin</a:t>
            </a:r>
          </a:p>
          <a:p>
            <a:endParaRPr lang="fr-FR" kern="100" dirty="0">
              <a:ea typeface="Calibri" panose="020F050202020403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5B3C03A-27A3-4AB0-9057-E383B56970E5}"/>
              </a:ext>
            </a:extLst>
          </p:cNvPr>
          <p:cNvSpPr/>
          <p:nvPr/>
        </p:nvSpPr>
        <p:spPr>
          <a:xfrm>
            <a:off x="2813319" y="3200846"/>
            <a:ext cx="1430879" cy="448127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F5F6EFA-C539-4929-9252-AB2B639617EA}"/>
              </a:ext>
            </a:extLst>
          </p:cNvPr>
          <p:cNvSpPr/>
          <p:nvPr/>
        </p:nvSpPr>
        <p:spPr>
          <a:xfrm>
            <a:off x="5396597" y="3209026"/>
            <a:ext cx="1466492" cy="439947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15337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3/8</a:t>
            </a:r>
          </a:p>
        </p:txBody>
      </p:sp>
      <p:sp>
        <p:nvSpPr>
          <p:cNvPr id="5" name="Titre 6">
            <a:extLst>
              <a:ext uri="{FF2B5EF4-FFF2-40B4-BE49-F238E27FC236}">
                <a16:creationId xmlns:a16="http://schemas.microsoft.com/office/drawing/2014/main" id="{1D8BDE06-A3B9-4D9F-BD5B-F0D8E8CB88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2416" y="1174282"/>
            <a:ext cx="7472934" cy="918574"/>
          </a:xfrm>
        </p:spPr>
        <p:txBody>
          <a:bodyPr/>
          <a:lstStyle/>
          <a:p>
            <a:r>
              <a:rPr lang="fr-FR" b="1" dirty="0"/>
              <a:t>Indique </a:t>
            </a:r>
            <a:r>
              <a:rPr lang="fr-FR" dirty="0"/>
              <a:t>le genre du groupe nominal.</a:t>
            </a:r>
          </a:p>
        </p:txBody>
      </p:sp>
      <p:sp>
        <p:nvSpPr>
          <p:cNvPr id="6" name="Espace réservé du contenu 8">
            <a:extLst>
              <a:ext uri="{FF2B5EF4-FFF2-40B4-BE49-F238E27FC236}">
                <a16:creationId xmlns:a16="http://schemas.microsoft.com/office/drawing/2014/main" id="{220E925C-1855-4B2D-A14C-5BCDDFEEE2CB}"/>
              </a:ext>
            </a:extLst>
          </p:cNvPr>
          <p:cNvSpPr txBox="1">
            <a:spLocks/>
          </p:cNvSpPr>
          <p:nvPr/>
        </p:nvSpPr>
        <p:spPr>
          <a:xfrm>
            <a:off x="1042416" y="2386415"/>
            <a:ext cx="7472934" cy="34886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une</a:t>
            </a: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 jolie classe</a:t>
            </a:r>
          </a:p>
          <a:p>
            <a:endParaRPr lang="fr-FR" kern="100" dirty="0">
              <a:ea typeface="Calibri" panose="020F0502020204030204" pitchFamily="34" charset="0"/>
            </a:endParaRPr>
          </a:p>
          <a:p>
            <a:r>
              <a:rPr lang="fr-FR" sz="2400" kern="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masculin</a:t>
            </a:r>
            <a:r>
              <a:rPr lang="fr-FR" kern="100" dirty="0">
                <a:ea typeface="Calibri" panose="020F0502020204030204" pitchFamily="34" charset="0"/>
              </a:rPr>
              <a:t>		</a:t>
            </a:r>
            <a:r>
              <a:rPr lang="fr-FR" sz="2400" kern="100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féminin</a:t>
            </a:r>
          </a:p>
          <a:p>
            <a:endParaRPr lang="fr-FR" kern="100" dirty="0">
              <a:ea typeface="Calibri" panose="020F050202020403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5B3C03A-27A3-4AB0-9057-E383B56970E5}"/>
              </a:ext>
            </a:extLst>
          </p:cNvPr>
          <p:cNvSpPr/>
          <p:nvPr/>
        </p:nvSpPr>
        <p:spPr>
          <a:xfrm>
            <a:off x="2813319" y="3200846"/>
            <a:ext cx="1430879" cy="448127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F5F6EFA-C539-4929-9252-AB2B639617EA}"/>
              </a:ext>
            </a:extLst>
          </p:cNvPr>
          <p:cNvSpPr/>
          <p:nvPr/>
        </p:nvSpPr>
        <p:spPr>
          <a:xfrm>
            <a:off x="5396597" y="3209026"/>
            <a:ext cx="1466492" cy="439947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86637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4/8</a:t>
            </a:r>
          </a:p>
        </p:txBody>
      </p:sp>
      <p:sp>
        <p:nvSpPr>
          <p:cNvPr id="5" name="Titre 6">
            <a:extLst>
              <a:ext uri="{FF2B5EF4-FFF2-40B4-BE49-F238E27FC236}">
                <a16:creationId xmlns:a16="http://schemas.microsoft.com/office/drawing/2014/main" id="{1D8BDE06-A3B9-4D9F-BD5B-F0D8E8CB88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2416" y="1174282"/>
            <a:ext cx="7472934" cy="918574"/>
          </a:xfrm>
        </p:spPr>
        <p:txBody>
          <a:bodyPr/>
          <a:lstStyle/>
          <a:p>
            <a:r>
              <a:rPr lang="fr-FR" b="1" dirty="0"/>
              <a:t>Indique </a:t>
            </a:r>
            <a:r>
              <a:rPr lang="fr-FR" dirty="0"/>
              <a:t>le genre du groupe nominal.</a:t>
            </a:r>
          </a:p>
        </p:txBody>
      </p:sp>
      <p:sp>
        <p:nvSpPr>
          <p:cNvPr id="6" name="Espace réservé du contenu 8">
            <a:extLst>
              <a:ext uri="{FF2B5EF4-FFF2-40B4-BE49-F238E27FC236}">
                <a16:creationId xmlns:a16="http://schemas.microsoft.com/office/drawing/2014/main" id="{220E925C-1855-4B2D-A14C-5BCDDFEEE2CB}"/>
              </a:ext>
            </a:extLst>
          </p:cNvPr>
          <p:cNvSpPr txBox="1">
            <a:spLocks/>
          </p:cNvSpPr>
          <p:nvPr/>
        </p:nvSpPr>
        <p:spPr>
          <a:xfrm>
            <a:off x="1042416" y="2386415"/>
            <a:ext cx="7472934" cy="34886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les élèves</a:t>
            </a:r>
          </a:p>
          <a:p>
            <a:endParaRPr lang="fr-FR" kern="100" dirty="0">
              <a:ea typeface="Calibri" panose="020F0502020204030204" pitchFamily="34" charset="0"/>
            </a:endParaRPr>
          </a:p>
          <a:p>
            <a:r>
              <a:rPr lang="fr-FR" sz="2400" kern="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singulier </a:t>
            </a:r>
            <a:r>
              <a:rPr lang="fr-FR" kern="100" dirty="0">
                <a:ea typeface="Calibri" panose="020F0502020204030204" pitchFamily="34" charset="0"/>
              </a:rPr>
              <a:t>		</a:t>
            </a:r>
            <a:r>
              <a:rPr lang="fr-FR" sz="2400" kern="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pluriel</a:t>
            </a:r>
          </a:p>
          <a:p>
            <a:endParaRPr lang="fr-FR" kern="100" dirty="0">
              <a:ea typeface="Calibri" panose="020F050202020403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5B3C03A-27A3-4AB0-9057-E383B56970E5}"/>
              </a:ext>
            </a:extLst>
          </p:cNvPr>
          <p:cNvSpPr/>
          <p:nvPr/>
        </p:nvSpPr>
        <p:spPr>
          <a:xfrm>
            <a:off x="2813319" y="3200846"/>
            <a:ext cx="1430879" cy="448127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F5F6EFA-C539-4929-9252-AB2B639617EA}"/>
              </a:ext>
            </a:extLst>
          </p:cNvPr>
          <p:cNvSpPr/>
          <p:nvPr/>
        </p:nvSpPr>
        <p:spPr>
          <a:xfrm>
            <a:off x="5396597" y="3209026"/>
            <a:ext cx="1466492" cy="439947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872527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5/8</a:t>
            </a:r>
          </a:p>
        </p:txBody>
      </p:sp>
      <p:sp>
        <p:nvSpPr>
          <p:cNvPr id="5" name="Titre 6">
            <a:extLst>
              <a:ext uri="{FF2B5EF4-FFF2-40B4-BE49-F238E27FC236}">
                <a16:creationId xmlns:a16="http://schemas.microsoft.com/office/drawing/2014/main" id="{1D8BDE06-A3B9-4D9F-BD5B-F0D8E8CB88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2416" y="1174282"/>
            <a:ext cx="7472934" cy="918574"/>
          </a:xfrm>
        </p:spPr>
        <p:txBody>
          <a:bodyPr/>
          <a:lstStyle/>
          <a:p>
            <a:r>
              <a:rPr lang="fr-FR" b="1" dirty="0"/>
              <a:t>Indique </a:t>
            </a:r>
            <a:r>
              <a:rPr lang="fr-FR" dirty="0"/>
              <a:t>le genre du groupe nominal.</a:t>
            </a:r>
          </a:p>
        </p:txBody>
      </p:sp>
      <p:sp>
        <p:nvSpPr>
          <p:cNvPr id="6" name="Espace réservé du contenu 8">
            <a:extLst>
              <a:ext uri="{FF2B5EF4-FFF2-40B4-BE49-F238E27FC236}">
                <a16:creationId xmlns:a16="http://schemas.microsoft.com/office/drawing/2014/main" id="{220E925C-1855-4B2D-A14C-5BCDDFEEE2CB}"/>
              </a:ext>
            </a:extLst>
          </p:cNvPr>
          <p:cNvSpPr txBox="1">
            <a:spLocks/>
          </p:cNvSpPr>
          <p:nvPr/>
        </p:nvSpPr>
        <p:spPr>
          <a:xfrm>
            <a:off x="1042416" y="2386415"/>
            <a:ext cx="7472934" cy="34886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</a:t>
            </a: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 élève</a:t>
            </a:r>
            <a:r>
              <a:rPr lang="fr-FR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</a:p>
          <a:p>
            <a:endParaRPr lang="fr-FR" kern="100" dirty="0">
              <a:ea typeface="Calibri" panose="020F0502020204030204" pitchFamily="34" charset="0"/>
            </a:endParaRPr>
          </a:p>
          <a:p>
            <a:r>
              <a:rPr lang="fr-FR" sz="2400" kern="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singulier </a:t>
            </a:r>
            <a:r>
              <a:rPr lang="fr-FR" kern="100" dirty="0">
                <a:ea typeface="Calibri" panose="020F0502020204030204" pitchFamily="34" charset="0"/>
              </a:rPr>
              <a:t>		</a:t>
            </a:r>
            <a:r>
              <a:rPr lang="fr-FR" sz="2400" kern="100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pluriel</a:t>
            </a:r>
          </a:p>
          <a:p>
            <a:endParaRPr lang="fr-FR" kern="100" dirty="0">
              <a:ea typeface="Calibri" panose="020F050202020403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5B3C03A-27A3-4AB0-9057-E383B56970E5}"/>
              </a:ext>
            </a:extLst>
          </p:cNvPr>
          <p:cNvSpPr/>
          <p:nvPr/>
        </p:nvSpPr>
        <p:spPr>
          <a:xfrm>
            <a:off x="2813319" y="3200846"/>
            <a:ext cx="1430879" cy="448127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F5F6EFA-C539-4929-9252-AB2B639617EA}"/>
              </a:ext>
            </a:extLst>
          </p:cNvPr>
          <p:cNvSpPr/>
          <p:nvPr/>
        </p:nvSpPr>
        <p:spPr>
          <a:xfrm>
            <a:off x="5396597" y="3209026"/>
            <a:ext cx="1466492" cy="439947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38585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6/8</a:t>
            </a:r>
          </a:p>
        </p:txBody>
      </p:sp>
      <p:sp>
        <p:nvSpPr>
          <p:cNvPr id="5" name="Titre 6">
            <a:extLst>
              <a:ext uri="{FF2B5EF4-FFF2-40B4-BE49-F238E27FC236}">
                <a16:creationId xmlns:a16="http://schemas.microsoft.com/office/drawing/2014/main" id="{1D8BDE06-A3B9-4D9F-BD5B-F0D8E8CB88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2416" y="1174282"/>
            <a:ext cx="7472934" cy="918574"/>
          </a:xfrm>
        </p:spPr>
        <p:txBody>
          <a:bodyPr/>
          <a:lstStyle/>
          <a:p>
            <a:r>
              <a:rPr lang="fr-FR" b="1" dirty="0"/>
              <a:t>Indique </a:t>
            </a:r>
            <a:r>
              <a:rPr lang="fr-FR" dirty="0"/>
              <a:t>le genre du groupe nominal.</a:t>
            </a:r>
          </a:p>
        </p:txBody>
      </p:sp>
      <p:sp>
        <p:nvSpPr>
          <p:cNvPr id="6" name="Espace réservé du contenu 8">
            <a:extLst>
              <a:ext uri="{FF2B5EF4-FFF2-40B4-BE49-F238E27FC236}">
                <a16:creationId xmlns:a16="http://schemas.microsoft.com/office/drawing/2014/main" id="{220E925C-1855-4B2D-A14C-5BCDDFEEE2CB}"/>
              </a:ext>
            </a:extLst>
          </p:cNvPr>
          <p:cNvSpPr txBox="1">
            <a:spLocks/>
          </p:cNvSpPr>
          <p:nvPr/>
        </p:nvSpPr>
        <p:spPr>
          <a:xfrm>
            <a:off x="1042416" y="2386415"/>
            <a:ext cx="7472934" cy="34886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le tableau blanc</a:t>
            </a:r>
          </a:p>
          <a:p>
            <a:endParaRPr lang="fr-FR" kern="100" dirty="0">
              <a:ea typeface="Calibri" panose="020F0502020204030204" pitchFamily="34" charset="0"/>
            </a:endParaRPr>
          </a:p>
          <a:p>
            <a:r>
              <a:rPr lang="fr-FR" sz="2400" kern="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masculin</a:t>
            </a:r>
            <a:r>
              <a:rPr lang="fr-FR" kern="100" dirty="0">
                <a:ea typeface="Calibri" panose="020F0502020204030204" pitchFamily="34" charset="0"/>
              </a:rPr>
              <a:t>		</a:t>
            </a:r>
            <a:r>
              <a:rPr lang="fr-FR" sz="2400" kern="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féminin</a:t>
            </a:r>
          </a:p>
          <a:p>
            <a:endParaRPr lang="fr-FR" kern="100" dirty="0">
              <a:ea typeface="Calibri" panose="020F050202020403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5B3C03A-27A3-4AB0-9057-E383B56970E5}"/>
              </a:ext>
            </a:extLst>
          </p:cNvPr>
          <p:cNvSpPr/>
          <p:nvPr/>
        </p:nvSpPr>
        <p:spPr>
          <a:xfrm>
            <a:off x="2813319" y="3200846"/>
            <a:ext cx="1430879" cy="448127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F5F6EFA-C539-4929-9252-AB2B639617EA}"/>
              </a:ext>
            </a:extLst>
          </p:cNvPr>
          <p:cNvSpPr/>
          <p:nvPr/>
        </p:nvSpPr>
        <p:spPr>
          <a:xfrm>
            <a:off x="5396597" y="3209026"/>
            <a:ext cx="1466492" cy="439947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519681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7/8</a:t>
            </a:r>
          </a:p>
        </p:txBody>
      </p:sp>
      <p:sp>
        <p:nvSpPr>
          <p:cNvPr id="5" name="Titre 6">
            <a:extLst>
              <a:ext uri="{FF2B5EF4-FFF2-40B4-BE49-F238E27FC236}">
                <a16:creationId xmlns:a16="http://schemas.microsoft.com/office/drawing/2014/main" id="{1D8BDE06-A3B9-4D9F-BD5B-F0D8E8CB88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2416" y="1174282"/>
            <a:ext cx="7472934" cy="918574"/>
          </a:xfrm>
        </p:spPr>
        <p:txBody>
          <a:bodyPr/>
          <a:lstStyle/>
          <a:p>
            <a:r>
              <a:rPr lang="fr-FR" b="1" dirty="0"/>
              <a:t>Indique </a:t>
            </a:r>
            <a:r>
              <a:rPr lang="fr-FR" dirty="0"/>
              <a:t>le genre du groupe nominal.</a:t>
            </a:r>
          </a:p>
        </p:txBody>
      </p:sp>
      <p:sp>
        <p:nvSpPr>
          <p:cNvPr id="6" name="Espace réservé du contenu 8">
            <a:extLst>
              <a:ext uri="{FF2B5EF4-FFF2-40B4-BE49-F238E27FC236}">
                <a16:creationId xmlns:a16="http://schemas.microsoft.com/office/drawing/2014/main" id="{220E925C-1855-4B2D-A14C-5BCDDFEEE2CB}"/>
              </a:ext>
            </a:extLst>
          </p:cNvPr>
          <p:cNvSpPr txBox="1">
            <a:spLocks/>
          </p:cNvSpPr>
          <p:nvPr/>
        </p:nvSpPr>
        <p:spPr>
          <a:xfrm>
            <a:off x="1042416" y="2386415"/>
            <a:ext cx="7472934" cy="34886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</a:t>
            </a: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 tableau blanc</a:t>
            </a:r>
          </a:p>
          <a:p>
            <a:endParaRPr lang="fr-FR" kern="100" dirty="0">
              <a:ea typeface="Calibri" panose="020F0502020204030204" pitchFamily="34" charset="0"/>
            </a:endParaRPr>
          </a:p>
          <a:p>
            <a:r>
              <a:rPr lang="fr-FR" sz="2400" kern="100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masculin</a:t>
            </a:r>
            <a:r>
              <a:rPr lang="fr-FR" kern="100" dirty="0">
                <a:ea typeface="Calibri" panose="020F0502020204030204" pitchFamily="34" charset="0"/>
              </a:rPr>
              <a:t>		</a:t>
            </a:r>
            <a:r>
              <a:rPr lang="fr-FR" sz="2400" kern="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féminin</a:t>
            </a:r>
          </a:p>
          <a:p>
            <a:endParaRPr lang="fr-FR" kern="100" dirty="0">
              <a:ea typeface="Calibri" panose="020F050202020403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5B3C03A-27A3-4AB0-9057-E383B56970E5}"/>
              </a:ext>
            </a:extLst>
          </p:cNvPr>
          <p:cNvSpPr/>
          <p:nvPr/>
        </p:nvSpPr>
        <p:spPr>
          <a:xfrm>
            <a:off x="2813319" y="3200846"/>
            <a:ext cx="1430879" cy="448127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F5F6EFA-C539-4929-9252-AB2B639617EA}"/>
              </a:ext>
            </a:extLst>
          </p:cNvPr>
          <p:cNvSpPr/>
          <p:nvPr/>
        </p:nvSpPr>
        <p:spPr>
          <a:xfrm>
            <a:off x="5396597" y="3209026"/>
            <a:ext cx="1466492" cy="439947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695655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8/8</a:t>
            </a:r>
          </a:p>
        </p:txBody>
      </p:sp>
      <p:sp>
        <p:nvSpPr>
          <p:cNvPr id="11" name="Espace réservé du contenu 3">
            <a:extLst>
              <a:ext uri="{FF2B5EF4-FFF2-40B4-BE49-F238E27FC236}">
                <a16:creationId xmlns:a16="http://schemas.microsoft.com/office/drawing/2014/main" id="{1C05118D-4E7F-6BEE-818E-325C7D796E3E}"/>
              </a:ext>
            </a:extLst>
          </p:cNvPr>
          <p:cNvSpPr>
            <a:spLocks noGrp="1"/>
          </p:cNvSpPr>
          <p:nvPr/>
        </p:nvSpPr>
        <p:spPr>
          <a:xfrm>
            <a:off x="1058701" y="2529429"/>
            <a:ext cx="7472934" cy="34886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ts val="34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ts val="34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ts val="34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ts val="34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ts val="34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r-FR" dirty="0">
                <a:solidFill>
                  <a:srgbClr val="0070C0"/>
                </a:solidFill>
              </a:rPr>
              <a:t>le</a:t>
            </a:r>
            <a:r>
              <a:rPr lang="fr-FR" dirty="0"/>
              <a:t>   </a:t>
            </a:r>
            <a:r>
              <a:rPr lang="fr-FR" dirty="0">
                <a:solidFill>
                  <a:srgbClr val="92D050"/>
                </a:solidFill>
              </a:rPr>
              <a:t>tableau  </a:t>
            </a:r>
            <a:r>
              <a:rPr lang="fr-FR" dirty="0"/>
              <a:t> </a:t>
            </a:r>
            <a:r>
              <a:rPr lang="fr-FR" dirty="0">
                <a:solidFill>
                  <a:schemeClr val="accent2"/>
                </a:solidFill>
              </a:rPr>
              <a:t>blanc</a:t>
            </a:r>
          </a:p>
          <a:p>
            <a:pPr marL="0" indent="0" algn="ctr">
              <a:buNone/>
            </a:pPr>
            <a:endParaRPr lang="fr-FR" dirty="0">
              <a:solidFill>
                <a:schemeClr val="accent2"/>
              </a:solidFill>
            </a:endParaRP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60E9E674-0D3E-68F5-90B4-0892DCA75BD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2064" y="3316932"/>
            <a:ext cx="895373" cy="956811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239EC046-1C9B-74D3-0C12-C3A6C039971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14791" y="3316933"/>
            <a:ext cx="907545" cy="956812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A638827D-1660-F973-25B5-F5C98A87FF9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19331" y="3316932"/>
            <a:ext cx="951674" cy="982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0249372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 EXERCIC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 CORRECTION EXO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810</TotalTime>
  <Words>104</Words>
  <Application>Microsoft Office PowerPoint</Application>
  <PresentationFormat>Affichage à l'écran (4:3)</PresentationFormat>
  <Paragraphs>34</Paragraphs>
  <Slides>8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3</vt:i4>
      </vt:variant>
      <vt:variant>
        <vt:lpstr>Titres des diapositives</vt:lpstr>
      </vt:variant>
      <vt:variant>
        <vt:i4>8</vt:i4>
      </vt:variant>
    </vt:vector>
  </HeadingPairs>
  <TitlesOfParts>
    <vt:vector size="15" baseType="lpstr">
      <vt:lpstr>Arial</vt:lpstr>
      <vt:lpstr>Calibri</vt:lpstr>
      <vt:lpstr>Calibri Light</vt:lpstr>
      <vt:lpstr>Webdings</vt:lpstr>
      <vt:lpstr>Thème Office</vt:lpstr>
      <vt:lpstr>2 EXERCICES</vt:lpstr>
      <vt:lpstr>3 CORRECTION EXO</vt:lpstr>
      <vt:lpstr>Présentation PowerPoint</vt:lpstr>
      <vt:lpstr>Indique le genre du groupe nominal.</vt:lpstr>
      <vt:lpstr>Indique le genre du groupe nominal.</vt:lpstr>
      <vt:lpstr>Indique le genre du groupe nominal.</vt:lpstr>
      <vt:lpstr>Indique le genre du groupe nominal.</vt:lpstr>
      <vt:lpstr>Indique le genre du groupe nominal.</vt:lpstr>
      <vt:lpstr>Indique le genre du groupe nominal.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LE BOYER Aline</cp:lastModifiedBy>
  <cp:revision>37</cp:revision>
  <dcterms:created xsi:type="dcterms:W3CDTF">2023-02-07T14:55:57Z</dcterms:created>
  <dcterms:modified xsi:type="dcterms:W3CDTF">2026-08-24T12:30:04Z</dcterms:modified>
</cp:coreProperties>
</file>