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CC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94BE16B-B56E-4EA9-853B-1AFE48FEC418}"/>
              </a:ext>
            </a:extLst>
          </p:cNvPr>
          <p:cNvSpPr txBox="1"/>
          <p:nvPr/>
        </p:nvSpPr>
        <p:spPr>
          <a:xfrm>
            <a:off x="2026023" y="2635624"/>
            <a:ext cx="49880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J’enrichis </a:t>
            </a:r>
            <a:r>
              <a:rPr lang="fr-FR" sz="4000">
                <a:solidFill>
                  <a:schemeClr val="bg1"/>
                </a:solidFill>
              </a:rPr>
              <a:t>mon lexique. </a:t>
            </a:r>
            <a:endParaRPr lang="fr-FR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F321EBA-CB5A-4953-AEBF-7D746AD9EB00}"/>
              </a:ext>
            </a:extLst>
          </p:cNvPr>
          <p:cNvSpPr/>
          <p:nvPr/>
        </p:nvSpPr>
        <p:spPr>
          <a:xfrm>
            <a:off x="493058" y="1981217"/>
            <a:ext cx="798755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élèves entrent dans la cour de l’école. </a:t>
            </a:r>
          </a:p>
          <a:p>
            <a:endParaRPr lang="fr-FR" sz="3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fermier élève des vaches.</a:t>
            </a:r>
          </a:p>
          <a:p>
            <a:endParaRPr lang="fr-FR" sz="3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montgolfière s’élève haut dans le ciel!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F321EBA-CB5A-4953-AEBF-7D746AD9EB00}"/>
              </a:ext>
            </a:extLst>
          </p:cNvPr>
          <p:cNvSpPr/>
          <p:nvPr/>
        </p:nvSpPr>
        <p:spPr>
          <a:xfrm>
            <a:off x="152399" y="2196370"/>
            <a:ext cx="798755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</a:t>
            </a:r>
            <a:r>
              <a:rPr lang="fr-FR" sz="36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élèves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entrent dans la cour de l’école. </a:t>
            </a:r>
          </a:p>
          <a:p>
            <a:endParaRPr lang="fr-FR" sz="3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fermier </a:t>
            </a:r>
            <a:r>
              <a:rPr lang="fr-FR" sz="36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élève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vaches.</a:t>
            </a:r>
          </a:p>
          <a:p>
            <a:endParaRPr lang="fr-FR" sz="3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montgolfière s’</a:t>
            </a:r>
            <a:r>
              <a:rPr lang="fr-FR" sz="36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élève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très haut ! </a:t>
            </a:r>
            <a:endParaRPr lang="fr-FR" sz="3600" dirty="0"/>
          </a:p>
        </p:txBody>
      </p:sp>
      <p:pic>
        <p:nvPicPr>
          <p:cNvPr id="1026" name="Picture 2" descr="Jeune fille tenant un personnage de dessin animé livre isolé. Élève du  primaire avec sac à dos. | Vecteur Premium">
            <a:extLst>
              <a:ext uri="{FF2B5EF4-FFF2-40B4-BE49-F238E27FC236}">
                <a16:creationId xmlns:a16="http://schemas.microsoft.com/office/drawing/2014/main" id="{F7625889-D768-4808-B74B-DD45562DF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1909203"/>
            <a:ext cx="1076043" cy="107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s de Agriculteur Vache – Téléchargement gratuit sur Freepik">
            <a:extLst>
              <a:ext uri="{FF2B5EF4-FFF2-40B4-BE49-F238E27FC236}">
                <a16:creationId xmlns:a16="http://schemas.microsoft.com/office/drawing/2014/main" id="{A23E5855-5074-462E-B403-F875CE0E5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4" y="3055697"/>
            <a:ext cx="113823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ontgolfière Vintage. Icône Illustration Vectorielle Ligne Moderne Contour  Style Plat Cartoon. Isolé Sur Fond Blanc Voyage, Concept D'aventure De  Ballon À Air Chaud, Icône Pour Logo Clip Art Libres De Droits, Svg,">
            <a:extLst>
              <a:ext uri="{FF2B5EF4-FFF2-40B4-BE49-F238E27FC236}">
                <a16:creationId xmlns:a16="http://schemas.microsoft.com/office/drawing/2014/main" id="{07DDBE23-DB18-4D2D-9508-1EC02B041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636" y="4345858"/>
            <a:ext cx="1425668" cy="142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441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p:pic>
        <p:nvPicPr>
          <p:cNvPr id="1026" name="Picture 2" descr="Jeune fille tenant un personnage de dessin animé livre isolé. Élève du  primaire avec sac à dos. | Vecteur Premium">
            <a:extLst>
              <a:ext uri="{FF2B5EF4-FFF2-40B4-BE49-F238E27FC236}">
                <a16:creationId xmlns:a16="http://schemas.microsoft.com/office/drawing/2014/main" id="{F7625889-D768-4808-B74B-DD45562DF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03" y="3996671"/>
            <a:ext cx="1076043" cy="107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s de Agriculteur Vache – Téléchargement gratuit sur Freepik">
            <a:extLst>
              <a:ext uri="{FF2B5EF4-FFF2-40B4-BE49-F238E27FC236}">
                <a16:creationId xmlns:a16="http://schemas.microsoft.com/office/drawing/2014/main" id="{A23E5855-5074-462E-B403-F875CE0E5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881" y="4066379"/>
            <a:ext cx="113823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75415B4-B691-4275-9D1E-D0358B0CC57A}"/>
              </a:ext>
            </a:extLst>
          </p:cNvPr>
          <p:cNvSpPr txBox="1"/>
          <p:nvPr/>
        </p:nvSpPr>
        <p:spPr>
          <a:xfrm>
            <a:off x="1398069" y="5205319"/>
            <a:ext cx="421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A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D29E3C3-FF0B-47D3-BE0A-E99B74721C17}"/>
              </a:ext>
            </a:extLst>
          </p:cNvPr>
          <p:cNvSpPr txBox="1"/>
          <p:nvPr/>
        </p:nvSpPr>
        <p:spPr>
          <a:xfrm>
            <a:off x="4253469" y="5238283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B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85BDCEF-152C-4CDB-A507-FC9A86C4C5A6}"/>
              </a:ext>
            </a:extLst>
          </p:cNvPr>
          <p:cNvSpPr txBox="1"/>
          <p:nvPr/>
        </p:nvSpPr>
        <p:spPr>
          <a:xfrm>
            <a:off x="7173863" y="5205319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7D277C-CA3B-491B-9A65-E7E665A30687}"/>
              </a:ext>
            </a:extLst>
          </p:cNvPr>
          <p:cNvSpPr/>
          <p:nvPr/>
        </p:nvSpPr>
        <p:spPr>
          <a:xfrm>
            <a:off x="1008250" y="1907222"/>
            <a:ext cx="7454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cou de la girafe s’</a:t>
            </a:r>
            <a:r>
              <a:rPr lang="fr-FR" sz="28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élève</a:t>
            </a: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très haut vers les branches. </a:t>
            </a:r>
            <a:endParaRPr lang="fr-FR" sz="2800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6D4827A5-CFAF-464B-B8A2-541607D4D66C}"/>
              </a:ext>
            </a:extLst>
          </p:cNvPr>
          <p:cNvSpPr/>
          <p:nvPr/>
        </p:nvSpPr>
        <p:spPr>
          <a:xfrm>
            <a:off x="6958994" y="5134424"/>
            <a:ext cx="851647" cy="792492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0" name="Picture 2" descr="Montgolfière Vintage. Icône Illustration Vectorielle Ligne Moderne Contour  Style Plat Cartoon. Isolé Sur Fond Blanc Voyage, Concept D'aventure De  Ballon À Air Chaud, Icône Pour Logo Clip Art Libres De Droits, Svg,">
            <a:extLst>
              <a:ext uri="{FF2B5EF4-FFF2-40B4-BE49-F238E27FC236}">
                <a16:creationId xmlns:a16="http://schemas.microsoft.com/office/drawing/2014/main" id="{0CC975F4-59A3-4435-A9F2-3B9F4EE3F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321" y="3966510"/>
            <a:ext cx="1138237" cy="113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72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p:pic>
        <p:nvPicPr>
          <p:cNvPr id="1026" name="Picture 2" descr="Jeune fille tenant un personnage de dessin animé livre isolé. Élève du  primaire avec sac à dos. | Vecteur Premium">
            <a:extLst>
              <a:ext uri="{FF2B5EF4-FFF2-40B4-BE49-F238E27FC236}">
                <a16:creationId xmlns:a16="http://schemas.microsoft.com/office/drawing/2014/main" id="{F7625889-D768-4808-B74B-DD45562DF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03" y="3996671"/>
            <a:ext cx="1076043" cy="107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s de Agriculteur Vache – Téléchargement gratuit sur Freepik">
            <a:extLst>
              <a:ext uri="{FF2B5EF4-FFF2-40B4-BE49-F238E27FC236}">
                <a16:creationId xmlns:a16="http://schemas.microsoft.com/office/drawing/2014/main" id="{A23E5855-5074-462E-B403-F875CE0E5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881" y="4066379"/>
            <a:ext cx="113823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75415B4-B691-4275-9D1E-D0358B0CC57A}"/>
              </a:ext>
            </a:extLst>
          </p:cNvPr>
          <p:cNvSpPr txBox="1"/>
          <p:nvPr/>
        </p:nvSpPr>
        <p:spPr>
          <a:xfrm>
            <a:off x="1398069" y="5205319"/>
            <a:ext cx="421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A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D29E3C3-FF0B-47D3-BE0A-E99B74721C17}"/>
              </a:ext>
            </a:extLst>
          </p:cNvPr>
          <p:cNvSpPr txBox="1"/>
          <p:nvPr/>
        </p:nvSpPr>
        <p:spPr>
          <a:xfrm>
            <a:off x="4253469" y="5238283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B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85BDCEF-152C-4CDB-A507-FC9A86C4C5A6}"/>
              </a:ext>
            </a:extLst>
          </p:cNvPr>
          <p:cNvSpPr txBox="1"/>
          <p:nvPr/>
        </p:nvSpPr>
        <p:spPr>
          <a:xfrm>
            <a:off x="7173863" y="5205319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7D277C-CA3B-491B-9A65-E7E665A30687}"/>
              </a:ext>
            </a:extLst>
          </p:cNvPr>
          <p:cNvSpPr/>
          <p:nvPr/>
        </p:nvSpPr>
        <p:spPr>
          <a:xfrm>
            <a:off x="1008250" y="1907222"/>
            <a:ext cx="7454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maitre demande aux </a:t>
            </a:r>
            <a:r>
              <a:rPr lang="fr-FR" sz="28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élèves</a:t>
            </a: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se ranger deux par deux. </a:t>
            </a:r>
            <a:endParaRPr lang="fr-FR" sz="2800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6D4827A5-CFAF-464B-B8A2-541607D4D66C}"/>
              </a:ext>
            </a:extLst>
          </p:cNvPr>
          <p:cNvSpPr/>
          <p:nvPr/>
        </p:nvSpPr>
        <p:spPr>
          <a:xfrm>
            <a:off x="1183200" y="5134424"/>
            <a:ext cx="851647" cy="792492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Picture 2" descr="Montgolfière Vintage. Icône Illustration Vectorielle Ligne Moderne Contour  Style Plat Cartoon. Isolé Sur Fond Blanc Voyage, Concept D'aventure De  Ballon À Air Chaud, Icône Pour Logo Clip Art Libres De Droits, Svg,">
            <a:extLst>
              <a:ext uri="{FF2B5EF4-FFF2-40B4-BE49-F238E27FC236}">
                <a16:creationId xmlns:a16="http://schemas.microsoft.com/office/drawing/2014/main" id="{DF9AF6BA-0C78-48D0-AC88-D5064D3F8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321" y="3966510"/>
            <a:ext cx="1138237" cy="113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61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p:pic>
        <p:nvPicPr>
          <p:cNvPr id="1026" name="Picture 2" descr="Jeune fille tenant un personnage de dessin animé livre isolé. Élève du  primaire avec sac à dos. | Vecteur Premium">
            <a:extLst>
              <a:ext uri="{FF2B5EF4-FFF2-40B4-BE49-F238E27FC236}">
                <a16:creationId xmlns:a16="http://schemas.microsoft.com/office/drawing/2014/main" id="{F7625889-D768-4808-B74B-DD45562DF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03" y="3996671"/>
            <a:ext cx="1076043" cy="107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s de Agriculteur Vache – Téléchargement gratuit sur Freepik">
            <a:extLst>
              <a:ext uri="{FF2B5EF4-FFF2-40B4-BE49-F238E27FC236}">
                <a16:creationId xmlns:a16="http://schemas.microsoft.com/office/drawing/2014/main" id="{A23E5855-5074-462E-B403-F875CE0E5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881" y="4066379"/>
            <a:ext cx="113823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75415B4-B691-4275-9D1E-D0358B0CC57A}"/>
              </a:ext>
            </a:extLst>
          </p:cNvPr>
          <p:cNvSpPr txBox="1"/>
          <p:nvPr/>
        </p:nvSpPr>
        <p:spPr>
          <a:xfrm>
            <a:off x="1398069" y="5205319"/>
            <a:ext cx="421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A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D29E3C3-FF0B-47D3-BE0A-E99B74721C17}"/>
              </a:ext>
            </a:extLst>
          </p:cNvPr>
          <p:cNvSpPr txBox="1"/>
          <p:nvPr/>
        </p:nvSpPr>
        <p:spPr>
          <a:xfrm>
            <a:off x="4253469" y="5238283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B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85BDCEF-152C-4CDB-A507-FC9A86C4C5A6}"/>
              </a:ext>
            </a:extLst>
          </p:cNvPr>
          <p:cNvSpPr txBox="1"/>
          <p:nvPr/>
        </p:nvSpPr>
        <p:spPr>
          <a:xfrm>
            <a:off x="7173863" y="5205319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7D277C-CA3B-491B-9A65-E7E665A30687}"/>
              </a:ext>
            </a:extLst>
          </p:cNvPr>
          <p:cNvSpPr/>
          <p:nvPr/>
        </p:nvSpPr>
        <p:spPr>
          <a:xfrm>
            <a:off x="729995" y="1748532"/>
            <a:ext cx="7454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dirty="0"/>
              <a:t>La tour Eiffel s’</a:t>
            </a:r>
            <a:r>
              <a:rPr lang="fr-FR" sz="3200" dirty="0">
                <a:solidFill>
                  <a:srgbClr val="FF0000"/>
                </a:solidFill>
              </a:rPr>
              <a:t>élève</a:t>
            </a:r>
            <a:r>
              <a:rPr lang="fr-FR" sz="3200" dirty="0"/>
              <a:t> jusqu’à atteindre 324 mètres de hauteur. </a:t>
            </a:r>
            <a:endParaRPr lang="fr-FR" sz="4400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6D4827A5-CFAF-464B-B8A2-541607D4D66C}"/>
              </a:ext>
            </a:extLst>
          </p:cNvPr>
          <p:cNvSpPr/>
          <p:nvPr/>
        </p:nvSpPr>
        <p:spPr>
          <a:xfrm>
            <a:off x="6958994" y="5142049"/>
            <a:ext cx="851647" cy="792492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Picture 2" descr="Montgolfière Vintage. Icône Illustration Vectorielle Ligne Moderne Contour  Style Plat Cartoon. Isolé Sur Fond Blanc Voyage, Concept D'aventure De  Ballon À Air Chaud, Icône Pour Logo Clip Art Libres De Droits, Svg,">
            <a:extLst>
              <a:ext uri="{FF2B5EF4-FFF2-40B4-BE49-F238E27FC236}">
                <a16:creationId xmlns:a16="http://schemas.microsoft.com/office/drawing/2014/main" id="{050A6585-190B-4120-952E-87F4FD9F3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321" y="3966510"/>
            <a:ext cx="1138237" cy="113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22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p:pic>
        <p:nvPicPr>
          <p:cNvPr id="1026" name="Picture 2" descr="Jeune fille tenant un personnage de dessin animé livre isolé. Élève du  primaire avec sac à dos. | Vecteur Premium">
            <a:extLst>
              <a:ext uri="{FF2B5EF4-FFF2-40B4-BE49-F238E27FC236}">
                <a16:creationId xmlns:a16="http://schemas.microsoft.com/office/drawing/2014/main" id="{F7625889-D768-4808-B74B-DD45562DF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03" y="3996671"/>
            <a:ext cx="1076043" cy="107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s de Agriculteur Vache – Téléchargement gratuit sur Freepik">
            <a:extLst>
              <a:ext uri="{FF2B5EF4-FFF2-40B4-BE49-F238E27FC236}">
                <a16:creationId xmlns:a16="http://schemas.microsoft.com/office/drawing/2014/main" id="{A23E5855-5074-462E-B403-F875CE0E5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881" y="4066379"/>
            <a:ext cx="113823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75415B4-B691-4275-9D1E-D0358B0CC57A}"/>
              </a:ext>
            </a:extLst>
          </p:cNvPr>
          <p:cNvSpPr txBox="1"/>
          <p:nvPr/>
        </p:nvSpPr>
        <p:spPr>
          <a:xfrm>
            <a:off x="1398069" y="5205319"/>
            <a:ext cx="421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A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D29E3C3-FF0B-47D3-BE0A-E99B74721C17}"/>
              </a:ext>
            </a:extLst>
          </p:cNvPr>
          <p:cNvSpPr txBox="1"/>
          <p:nvPr/>
        </p:nvSpPr>
        <p:spPr>
          <a:xfrm>
            <a:off x="4253469" y="5238283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B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85BDCEF-152C-4CDB-A507-FC9A86C4C5A6}"/>
              </a:ext>
            </a:extLst>
          </p:cNvPr>
          <p:cNvSpPr txBox="1"/>
          <p:nvPr/>
        </p:nvSpPr>
        <p:spPr>
          <a:xfrm>
            <a:off x="7155227" y="5245907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7D277C-CA3B-491B-9A65-E7E665A30687}"/>
              </a:ext>
            </a:extLst>
          </p:cNvPr>
          <p:cNvSpPr/>
          <p:nvPr/>
        </p:nvSpPr>
        <p:spPr>
          <a:xfrm>
            <a:off x="729994" y="1748532"/>
            <a:ext cx="80374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dirty="0"/>
              <a:t>Les parents </a:t>
            </a:r>
            <a:r>
              <a:rPr lang="fr-FR" sz="4400" dirty="0">
                <a:solidFill>
                  <a:srgbClr val="FF0000"/>
                </a:solidFill>
              </a:rPr>
              <a:t>élèvent</a:t>
            </a:r>
            <a:r>
              <a:rPr lang="fr-FR" sz="4400" dirty="0"/>
              <a:t> leurs enfants. </a:t>
            </a:r>
          </a:p>
          <a:p>
            <a:endParaRPr lang="fr-FR" sz="8800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6D4827A5-CFAF-464B-B8A2-541607D4D66C}"/>
              </a:ext>
            </a:extLst>
          </p:cNvPr>
          <p:cNvSpPr/>
          <p:nvPr/>
        </p:nvSpPr>
        <p:spPr>
          <a:xfrm>
            <a:off x="4031387" y="5142048"/>
            <a:ext cx="851647" cy="792492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Picture 2" descr="Montgolfière Vintage. Icône Illustration Vectorielle Ligne Moderne Contour  Style Plat Cartoon. Isolé Sur Fond Blanc Voyage, Concept D'aventure De  Ballon À Air Chaud, Icône Pour Logo Clip Art Libres De Droits, Svg,">
            <a:extLst>
              <a:ext uri="{FF2B5EF4-FFF2-40B4-BE49-F238E27FC236}">
                <a16:creationId xmlns:a16="http://schemas.microsoft.com/office/drawing/2014/main" id="{CC139179-F277-47C7-9122-151F52209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407" y="4042932"/>
            <a:ext cx="1138237" cy="113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99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785</TotalTime>
  <Words>108</Words>
  <Application>Microsoft Office PowerPoint</Application>
  <PresentationFormat>Affichage à l'écran (4:3)</PresentationFormat>
  <Paragraphs>34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36</cp:revision>
  <dcterms:created xsi:type="dcterms:W3CDTF">2023-02-07T14:55:57Z</dcterms:created>
  <dcterms:modified xsi:type="dcterms:W3CDTF">2026-08-24T20:23:45Z</dcterms:modified>
</cp:coreProperties>
</file>