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73" r:id="rId2"/>
    <p:sldId id="277" r:id="rId3"/>
    <p:sldId id="278" r:id="rId4"/>
    <p:sldId id="279" r:id="rId5"/>
    <p:sldId id="280" r:id="rId6"/>
    <p:sldId id="281" r:id="rId7"/>
    <p:sldId id="282" r:id="rId8"/>
    <p:sldId id="28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65" d="100"/>
          <a:sy n="65" d="100"/>
        </p:scale>
        <p:origin x="58" y="4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060D8-E506-412A-A4BF-8FDAE085506A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F241DA-3504-4612-8F54-BE195C6A04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3485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B6A1205-F194-4289-AEE2-8A334C374D71}"/>
              </a:ext>
            </a:extLst>
          </p:cNvPr>
          <p:cNvSpPr txBox="1"/>
          <p:nvPr/>
        </p:nvSpPr>
        <p:spPr>
          <a:xfrm>
            <a:off x="2375647" y="2634588"/>
            <a:ext cx="41819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Je sais identifier le nom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0C9E695-B8DF-4D92-92F4-D3EDB8A6245F}"/>
              </a:ext>
            </a:extLst>
          </p:cNvPr>
          <p:cNvSpPr/>
          <p:nvPr/>
        </p:nvSpPr>
        <p:spPr>
          <a:xfrm>
            <a:off x="421340" y="1212704"/>
            <a:ext cx="8301318" cy="2603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un objet de la classe. Je sers à ranger les crayons et les stylos. Qui suis-je?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6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:  </a:t>
            </a:r>
          </a:p>
        </p:txBody>
      </p:sp>
      <p:pic>
        <p:nvPicPr>
          <p:cNvPr id="4" name="Picture 4" descr="Trousse Crayon Vectores, Ilustraciones y Gráficos - 123RF">
            <a:extLst>
              <a:ext uri="{FF2B5EF4-FFF2-40B4-BE49-F238E27FC236}">
                <a16:creationId xmlns:a16="http://schemas.microsoft.com/office/drawing/2014/main" id="{0B5FC0ED-682B-409D-AF81-14998CD0CC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896" y="4728883"/>
            <a:ext cx="1614207" cy="137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E6168A7E-8E4C-4C55-AE41-FF949723DDF7}"/>
              </a:ext>
            </a:extLst>
          </p:cNvPr>
          <p:cNvSpPr txBox="1"/>
          <p:nvPr/>
        </p:nvSpPr>
        <p:spPr>
          <a:xfrm>
            <a:off x="2259107" y="3169714"/>
            <a:ext cx="2386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une trousse</a:t>
            </a:r>
          </a:p>
        </p:txBody>
      </p:sp>
    </p:spTree>
    <p:extLst>
      <p:ext uri="{BB962C8B-B14F-4D97-AF65-F5344CB8AC3E}">
        <p14:creationId xmlns:p14="http://schemas.microsoft.com/office/powerpoint/2010/main" val="300960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0C9E695-B8DF-4D92-92F4-D3EDB8A6245F}"/>
              </a:ext>
            </a:extLst>
          </p:cNvPr>
          <p:cNvSpPr/>
          <p:nvPr/>
        </p:nvSpPr>
        <p:spPr>
          <a:xfrm>
            <a:off x="654520" y="1490312"/>
            <a:ext cx="7996421" cy="1966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le nom d’un objet que les écoliers utilisent pour transporter leurs affaires. </a:t>
            </a:r>
            <a:endParaRPr lang="fr-FR" sz="36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:</a:t>
            </a:r>
          </a:p>
        </p:txBody>
      </p:sp>
      <p:pic>
        <p:nvPicPr>
          <p:cNvPr id="1026" name="Picture 2" descr="Actus - ASHGP - Association Sportive des Hommes Grenouilles de Paris">
            <a:extLst>
              <a:ext uri="{FF2B5EF4-FFF2-40B4-BE49-F238E27FC236}">
                <a16:creationId xmlns:a16="http://schemas.microsoft.com/office/drawing/2014/main" id="{48828AE3-AF75-45F3-8ED0-FCA2E395D3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822" y="4379081"/>
            <a:ext cx="1528482" cy="152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83B3A23C-5D71-4897-8C49-6D13B2F1AD67}"/>
              </a:ext>
            </a:extLst>
          </p:cNvPr>
          <p:cNvSpPr txBox="1"/>
          <p:nvPr/>
        </p:nvSpPr>
        <p:spPr>
          <a:xfrm>
            <a:off x="2357717" y="2782669"/>
            <a:ext cx="3370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un cartable</a:t>
            </a:r>
          </a:p>
        </p:txBody>
      </p:sp>
    </p:spTree>
    <p:extLst>
      <p:ext uri="{BB962C8B-B14F-4D97-AF65-F5344CB8AC3E}">
        <p14:creationId xmlns:p14="http://schemas.microsoft.com/office/powerpoint/2010/main" val="22717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0C9E695-B8DF-4D92-92F4-D3EDB8A6245F}"/>
              </a:ext>
            </a:extLst>
          </p:cNvPr>
          <p:cNvSpPr/>
          <p:nvPr/>
        </p:nvSpPr>
        <p:spPr>
          <a:xfrm>
            <a:off x="654520" y="1490312"/>
            <a:ext cx="7996421" cy="1966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le nom d’un enfant quand il est à l’école.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: </a:t>
            </a:r>
            <a:endParaRPr lang="fr-FR" sz="3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D3E9419-CEE6-447D-8049-4A3D2C328210}"/>
              </a:ext>
            </a:extLst>
          </p:cNvPr>
          <p:cNvSpPr txBox="1"/>
          <p:nvPr/>
        </p:nvSpPr>
        <p:spPr>
          <a:xfrm>
            <a:off x="2366683" y="2782669"/>
            <a:ext cx="17681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 élève</a:t>
            </a:r>
          </a:p>
        </p:txBody>
      </p:sp>
      <p:pic>
        <p:nvPicPr>
          <p:cNvPr id="2050" name="Picture 2" descr="un élève de maternelle écrit et lit un livre tout en apprenant en classe.  illustration vectorielle concept pour l'éducation et retour à l'école des  enfants isolés sur fond blanc. 2808514 Art vectoriel">
            <a:extLst>
              <a:ext uri="{FF2B5EF4-FFF2-40B4-BE49-F238E27FC236}">
                <a16:creationId xmlns:a16="http://schemas.microsoft.com/office/drawing/2014/main" id="{D86AA7CA-5457-469C-A01A-7A8116467A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745" y="4222097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85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0C9E695-B8DF-4D92-92F4-D3EDB8A6245F}"/>
              </a:ext>
            </a:extLst>
          </p:cNvPr>
          <p:cNvSpPr/>
          <p:nvPr/>
        </p:nvSpPr>
        <p:spPr>
          <a:xfrm>
            <a:off x="654520" y="1462756"/>
            <a:ext cx="7996421" cy="2603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le nom d’un élément de la nature composé d’un tronc, de branches et de feuilles. 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: </a:t>
            </a:r>
            <a:endParaRPr lang="fr-FR" sz="3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23763E0-5195-4D7A-9921-046E952ED5E0}"/>
              </a:ext>
            </a:extLst>
          </p:cNvPr>
          <p:cNvSpPr txBox="1"/>
          <p:nvPr/>
        </p:nvSpPr>
        <p:spPr>
          <a:xfrm>
            <a:off x="2259107" y="3358211"/>
            <a:ext cx="1779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 arbre</a:t>
            </a:r>
          </a:p>
        </p:txBody>
      </p:sp>
      <p:pic>
        <p:nvPicPr>
          <p:cNvPr id="3074" name="Picture 2" descr="Images de Tree cartoon – Téléchargement gratuit sur Freepik">
            <a:extLst>
              <a:ext uri="{FF2B5EF4-FFF2-40B4-BE49-F238E27FC236}">
                <a16:creationId xmlns:a16="http://schemas.microsoft.com/office/drawing/2014/main" id="{D5A59E9A-5009-499C-9BC2-85A3A6041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343" y="4546745"/>
            <a:ext cx="1462756" cy="1462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406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0C9E695-B8DF-4D92-92F4-D3EDB8A6245F}"/>
              </a:ext>
            </a:extLst>
          </p:cNvPr>
          <p:cNvSpPr/>
          <p:nvPr/>
        </p:nvSpPr>
        <p:spPr>
          <a:xfrm>
            <a:off x="654520" y="1462756"/>
            <a:ext cx="7996421" cy="1966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le nom d’un animal domestique qui a des moustaches et qui miaule.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: </a:t>
            </a:r>
            <a:endParaRPr lang="fr-FR" sz="3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23763E0-5195-4D7A-9921-046E952ED5E0}"/>
              </a:ext>
            </a:extLst>
          </p:cNvPr>
          <p:cNvSpPr txBox="1"/>
          <p:nvPr/>
        </p:nvSpPr>
        <p:spPr>
          <a:xfrm>
            <a:off x="2286001" y="2782669"/>
            <a:ext cx="15813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 chat</a:t>
            </a:r>
          </a:p>
        </p:txBody>
      </p:sp>
      <p:pic>
        <p:nvPicPr>
          <p:cNvPr id="4098" name="Picture 2" descr="Image De Dessin Animé De Chat PNG , Image De Dessin Animé De Chat PNG ,  Dessin Animé De Chat Nouveau, Chat Image PNG pour le téléchargement libre">
            <a:extLst>
              <a:ext uri="{FF2B5EF4-FFF2-40B4-BE49-F238E27FC236}">
                <a16:creationId xmlns:a16="http://schemas.microsoft.com/office/drawing/2014/main" id="{C6AE3F7C-E750-47F2-82FE-F1E8BBC3C4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612" y="4045175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144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23763E0-5195-4D7A-9921-046E952ED5E0}"/>
              </a:ext>
            </a:extLst>
          </p:cNvPr>
          <p:cNvSpPr txBox="1"/>
          <p:nvPr/>
        </p:nvSpPr>
        <p:spPr>
          <a:xfrm>
            <a:off x="297377" y="538488"/>
            <a:ext cx="15813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 chat</a:t>
            </a:r>
          </a:p>
        </p:txBody>
      </p:sp>
      <p:pic>
        <p:nvPicPr>
          <p:cNvPr id="4098" name="Picture 2" descr="Image De Dessin Animé De Chat PNG , Image De Dessin Animé De Chat PNG ,  Dessin Animé De Chat Nouveau, Chat Image PNG pour le téléchargement libre">
            <a:extLst>
              <a:ext uri="{FF2B5EF4-FFF2-40B4-BE49-F238E27FC236}">
                <a16:creationId xmlns:a16="http://schemas.microsoft.com/office/drawing/2014/main" id="{C6AE3F7C-E750-47F2-82FE-F1E8BBC3C4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069" y="513081"/>
            <a:ext cx="913346" cy="913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72866B2-DCD6-4CC6-A0B5-37081DDB887F}"/>
              </a:ext>
            </a:extLst>
          </p:cNvPr>
          <p:cNvSpPr txBox="1"/>
          <p:nvPr/>
        </p:nvSpPr>
        <p:spPr>
          <a:xfrm>
            <a:off x="285516" y="1654750"/>
            <a:ext cx="1779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 arbre</a:t>
            </a:r>
          </a:p>
        </p:txBody>
      </p:sp>
      <p:pic>
        <p:nvPicPr>
          <p:cNvPr id="7" name="Picture 2" descr="Images de Tree cartoon – Téléchargement gratuit sur Freepik">
            <a:extLst>
              <a:ext uri="{FF2B5EF4-FFF2-40B4-BE49-F238E27FC236}">
                <a16:creationId xmlns:a16="http://schemas.microsoft.com/office/drawing/2014/main" id="{FDD641CF-E9EC-423C-8FFC-3FF38A6291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272" y="1577344"/>
            <a:ext cx="801143" cy="80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60C549F-D8FF-4D79-9A66-7A89B456A13E}"/>
              </a:ext>
            </a:extLst>
          </p:cNvPr>
          <p:cNvSpPr txBox="1"/>
          <p:nvPr/>
        </p:nvSpPr>
        <p:spPr>
          <a:xfrm>
            <a:off x="285516" y="2771012"/>
            <a:ext cx="17681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 élève</a:t>
            </a:r>
          </a:p>
        </p:txBody>
      </p:sp>
      <p:pic>
        <p:nvPicPr>
          <p:cNvPr id="9" name="Picture 2" descr="un élève de maternelle écrit et lit un livre tout en apprenant en classe.  illustration vectorielle concept pour l'éducation et retour à l'école des  enfants isolés sur fond blanc. 2808514 Art vectoriel">
            <a:extLst>
              <a:ext uri="{FF2B5EF4-FFF2-40B4-BE49-F238E27FC236}">
                <a16:creationId xmlns:a16="http://schemas.microsoft.com/office/drawing/2014/main" id="{36E9F664-D569-48FF-9BEF-ACAFE2D56B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340" y="2637504"/>
            <a:ext cx="913346" cy="913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Actus - ASHGP - Association Sportive des Hommes Grenouilles de Paris">
            <a:extLst>
              <a:ext uri="{FF2B5EF4-FFF2-40B4-BE49-F238E27FC236}">
                <a16:creationId xmlns:a16="http://schemas.microsoft.com/office/drawing/2014/main" id="{590CAC1C-225E-44F5-B0F5-367EA4F8B2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843" y="3931068"/>
            <a:ext cx="761502" cy="75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91ECF788-682D-4338-9E3C-2908202451C9}"/>
              </a:ext>
            </a:extLst>
          </p:cNvPr>
          <p:cNvSpPr txBox="1"/>
          <p:nvPr/>
        </p:nvSpPr>
        <p:spPr>
          <a:xfrm>
            <a:off x="285516" y="4042431"/>
            <a:ext cx="3370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un cartable</a:t>
            </a:r>
          </a:p>
        </p:txBody>
      </p:sp>
      <p:pic>
        <p:nvPicPr>
          <p:cNvPr id="12" name="Picture 4" descr="Trousse Crayon Vectores, Ilustraciones y Gráficos - 123RF">
            <a:extLst>
              <a:ext uri="{FF2B5EF4-FFF2-40B4-BE49-F238E27FC236}">
                <a16:creationId xmlns:a16="http://schemas.microsoft.com/office/drawing/2014/main" id="{31FB6D45-EE76-4E38-8F4D-ADBFB2326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013" y="5012185"/>
            <a:ext cx="1160858" cy="99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63DC1206-3A42-401D-A1D3-ED2B1FF60AD1}"/>
              </a:ext>
            </a:extLst>
          </p:cNvPr>
          <p:cNvSpPr txBox="1"/>
          <p:nvPr/>
        </p:nvSpPr>
        <p:spPr>
          <a:xfrm>
            <a:off x="179295" y="5313850"/>
            <a:ext cx="2386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une trousse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45B1D8D9-93D1-47C3-9FFF-F422DDAC85ED}"/>
              </a:ext>
            </a:extLst>
          </p:cNvPr>
          <p:cNvCxnSpPr/>
          <p:nvPr/>
        </p:nvCxnSpPr>
        <p:spPr>
          <a:xfrm>
            <a:off x="937478" y="1169845"/>
            <a:ext cx="83371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79E14316-1BFD-4BA1-8402-89548192D7DC}"/>
              </a:ext>
            </a:extLst>
          </p:cNvPr>
          <p:cNvCxnSpPr>
            <a:cxnSpLocks/>
          </p:cNvCxnSpPr>
          <p:nvPr/>
        </p:nvCxnSpPr>
        <p:spPr>
          <a:xfrm>
            <a:off x="942626" y="2301081"/>
            <a:ext cx="10085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AD8901B5-A683-4F2A-9AC5-3B7134E99F51}"/>
              </a:ext>
            </a:extLst>
          </p:cNvPr>
          <p:cNvCxnSpPr>
            <a:cxnSpLocks/>
          </p:cNvCxnSpPr>
          <p:nvPr/>
        </p:nvCxnSpPr>
        <p:spPr>
          <a:xfrm>
            <a:off x="937478" y="3417343"/>
            <a:ext cx="101372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EAB8EA08-CE0E-4062-8D98-EEA9B2A50E34}"/>
              </a:ext>
            </a:extLst>
          </p:cNvPr>
          <p:cNvCxnSpPr>
            <a:cxnSpLocks/>
          </p:cNvCxnSpPr>
          <p:nvPr/>
        </p:nvCxnSpPr>
        <p:spPr>
          <a:xfrm>
            <a:off x="937478" y="4688762"/>
            <a:ext cx="155471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F877F34E-F6FE-477D-A01B-067AC9648C05}"/>
              </a:ext>
            </a:extLst>
          </p:cNvPr>
          <p:cNvCxnSpPr>
            <a:cxnSpLocks/>
          </p:cNvCxnSpPr>
          <p:nvPr/>
        </p:nvCxnSpPr>
        <p:spPr>
          <a:xfrm>
            <a:off x="1051767" y="5960181"/>
            <a:ext cx="144042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 18">
            <a:extLst>
              <a:ext uri="{FF2B5EF4-FFF2-40B4-BE49-F238E27FC236}">
                <a16:creationId xmlns:a16="http://schemas.microsoft.com/office/drawing/2014/main" id="{9CB5B388-DA4D-4A40-89F4-C28076E460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69795" y="2591137"/>
            <a:ext cx="1807506" cy="156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436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23763E0-5195-4D7A-9921-046E952ED5E0}"/>
              </a:ext>
            </a:extLst>
          </p:cNvPr>
          <p:cNvSpPr txBox="1"/>
          <p:nvPr/>
        </p:nvSpPr>
        <p:spPr>
          <a:xfrm>
            <a:off x="297377" y="538488"/>
            <a:ext cx="15813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 chat</a:t>
            </a:r>
          </a:p>
        </p:txBody>
      </p:sp>
      <p:pic>
        <p:nvPicPr>
          <p:cNvPr id="4098" name="Picture 2" descr="Image De Dessin Animé De Chat PNG , Image De Dessin Animé De Chat PNG ,  Dessin Animé De Chat Nouveau, Chat Image PNG pour le téléchargement libre">
            <a:extLst>
              <a:ext uri="{FF2B5EF4-FFF2-40B4-BE49-F238E27FC236}">
                <a16:creationId xmlns:a16="http://schemas.microsoft.com/office/drawing/2014/main" id="{C6AE3F7C-E750-47F2-82FE-F1E8BBC3C4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069" y="513081"/>
            <a:ext cx="913346" cy="913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72866B2-DCD6-4CC6-A0B5-37081DDB887F}"/>
              </a:ext>
            </a:extLst>
          </p:cNvPr>
          <p:cNvSpPr txBox="1"/>
          <p:nvPr/>
        </p:nvSpPr>
        <p:spPr>
          <a:xfrm>
            <a:off x="285516" y="1654750"/>
            <a:ext cx="1779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 arbre</a:t>
            </a:r>
          </a:p>
        </p:txBody>
      </p:sp>
      <p:pic>
        <p:nvPicPr>
          <p:cNvPr id="7" name="Picture 2" descr="Images de Tree cartoon – Téléchargement gratuit sur Freepik">
            <a:extLst>
              <a:ext uri="{FF2B5EF4-FFF2-40B4-BE49-F238E27FC236}">
                <a16:creationId xmlns:a16="http://schemas.microsoft.com/office/drawing/2014/main" id="{FDD641CF-E9EC-423C-8FFC-3FF38A6291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272" y="1577344"/>
            <a:ext cx="801143" cy="80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60C549F-D8FF-4D79-9A66-7A89B456A13E}"/>
              </a:ext>
            </a:extLst>
          </p:cNvPr>
          <p:cNvSpPr txBox="1"/>
          <p:nvPr/>
        </p:nvSpPr>
        <p:spPr>
          <a:xfrm>
            <a:off x="285516" y="2771012"/>
            <a:ext cx="17681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 élève</a:t>
            </a:r>
          </a:p>
        </p:txBody>
      </p:sp>
      <p:pic>
        <p:nvPicPr>
          <p:cNvPr id="9" name="Picture 2" descr="un élève de maternelle écrit et lit un livre tout en apprenant en classe.  illustration vectorielle concept pour l'éducation et retour à l'école des  enfants isolés sur fond blanc. 2808514 Art vectoriel">
            <a:extLst>
              <a:ext uri="{FF2B5EF4-FFF2-40B4-BE49-F238E27FC236}">
                <a16:creationId xmlns:a16="http://schemas.microsoft.com/office/drawing/2014/main" id="{36E9F664-D569-48FF-9BEF-ACAFE2D56B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340" y="2637504"/>
            <a:ext cx="913346" cy="913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Actus - ASHGP - Association Sportive des Hommes Grenouilles de Paris">
            <a:extLst>
              <a:ext uri="{FF2B5EF4-FFF2-40B4-BE49-F238E27FC236}">
                <a16:creationId xmlns:a16="http://schemas.microsoft.com/office/drawing/2014/main" id="{590CAC1C-225E-44F5-B0F5-367EA4F8B2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843" y="3931068"/>
            <a:ext cx="761502" cy="75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91ECF788-682D-4338-9E3C-2908202451C9}"/>
              </a:ext>
            </a:extLst>
          </p:cNvPr>
          <p:cNvSpPr txBox="1"/>
          <p:nvPr/>
        </p:nvSpPr>
        <p:spPr>
          <a:xfrm>
            <a:off x="285516" y="4042431"/>
            <a:ext cx="3370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un cartable</a:t>
            </a:r>
          </a:p>
        </p:txBody>
      </p:sp>
      <p:pic>
        <p:nvPicPr>
          <p:cNvPr id="12" name="Picture 4" descr="Trousse Crayon Vectores, Ilustraciones y Gráficos - 123RF">
            <a:extLst>
              <a:ext uri="{FF2B5EF4-FFF2-40B4-BE49-F238E27FC236}">
                <a16:creationId xmlns:a16="http://schemas.microsoft.com/office/drawing/2014/main" id="{31FB6D45-EE76-4E38-8F4D-ADBFB2326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013" y="5012185"/>
            <a:ext cx="1160858" cy="99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63DC1206-3A42-401D-A1D3-ED2B1FF60AD1}"/>
              </a:ext>
            </a:extLst>
          </p:cNvPr>
          <p:cNvSpPr txBox="1"/>
          <p:nvPr/>
        </p:nvSpPr>
        <p:spPr>
          <a:xfrm>
            <a:off x="179295" y="5313850"/>
            <a:ext cx="2386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une trousse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45B1D8D9-93D1-47C3-9FFF-F422DDAC85ED}"/>
              </a:ext>
            </a:extLst>
          </p:cNvPr>
          <p:cNvCxnSpPr/>
          <p:nvPr/>
        </p:nvCxnSpPr>
        <p:spPr>
          <a:xfrm>
            <a:off x="937478" y="1169845"/>
            <a:ext cx="83371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79E14316-1BFD-4BA1-8402-89548192D7DC}"/>
              </a:ext>
            </a:extLst>
          </p:cNvPr>
          <p:cNvCxnSpPr>
            <a:cxnSpLocks/>
          </p:cNvCxnSpPr>
          <p:nvPr/>
        </p:nvCxnSpPr>
        <p:spPr>
          <a:xfrm>
            <a:off x="942626" y="2301081"/>
            <a:ext cx="10085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AD8901B5-A683-4F2A-9AC5-3B7134E99F51}"/>
              </a:ext>
            </a:extLst>
          </p:cNvPr>
          <p:cNvCxnSpPr>
            <a:cxnSpLocks/>
          </p:cNvCxnSpPr>
          <p:nvPr/>
        </p:nvCxnSpPr>
        <p:spPr>
          <a:xfrm>
            <a:off x="937478" y="3417343"/>
            <a:ext cx="101372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EAB8EA08-CE0E-4062-8D98-EEA9B2A50E34}"/>
              </a:ext>
            </a:extLst>
          </p:cNvPr>
          <p:cNvCxnSpPr>
            <a:cxnSpLocks/>
          </p:cNvCxnSpPr>
          <p:nvPr/>
        </p:nvCxnSpPr>
        <p:spPr>
          <a:xfrm>
            <a:off x="937478" y="4688762"/>
            <a:ext cx="155471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F877F34E-F6FE-477D-A01B-067AC9648C05}"/>
              </a:ext>
            </a:extLst>
          </p:cNvPr>
          <p:cNvCxnSpPr>
            <a:cxnSpLocks/>
          </p:cNvCxnSpPr>
          <p:nvPr/>
        </p:nvCxnSpPr>
        <p:spPr>
          <a:xfrm>
            <a:off x="1051767" y="5960181"/>
            <a:ext cx="144042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 18">
            <a:extLst>
              <a:ext uri="{FF2B5EF4-FFF2-40B4-BE49-F238E27FC236}">
                <a16:creationId xmlns:a16="http://schemas.microsoft.com/office/drawing/2014/main" id="{9CB5B388-DA4D-4A40-89F4-C28076E460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69795" y="2591137"/>
            <a:ext cx="1807506" cy="1562740"/>
          </a:xfrm>
          <a:prstGeom prst="rect">
            <a:avLst/>
          </a:prstGeom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7D0BC6F7-173B-4448-9155-F6A2AC417E61}"/>
              </a:ext>
            </a:extLst>
          </p:cNvPr>
          <p:cNvSpPr/>
          <p:nvPr/>
        </p:nvSpPr>
        <p:spPr>
          <a:xfrm>
            <a:off x="297377" y="554399"/>
            <a:ext cx="668215" cy="616234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A4206EDC-284A-4821-B761-C254756D966C}"/>
              </a:ext>
            </a:extLst>
          </p:cNvPr>
          <p:cNvSpPr/>
          <p:nvPr/>
        </p:nvSpPr>
        <p:spPr>
          <a:xfrm>
            <a:off x="279964" y="1715577"/>
            <a:ext cx="668215" cy="616234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241A3B48-5400-4923-9AC3-7A6BF291A1F3}"/>
              </a:ext>
            </a:extLst>
          </p:cNvPr>
          <p:cNvSpPr/>
          <p:nvPr/>
        </p:nvSpPr>
        <p:spPr>
          <a:xfrm>
            <a:off x="269263" y="2815569"/>
            <a:ext cx="668215" cy="616234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59192942-BA2C-4C55-B1BA-9125B1A552B3}"/>
              </a:ext>
            </a:extLst>
          </p:cNvPr>
          <p:cNvSpPr/>
          <p:nvPr/>
        </p:nvSpPr>
        <p:spPr>
          <a:xfrm>
            <a:off x="269263" y="4072174"/>
            <a:ext cx="668215" cy="616234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8C99594C-734E-4FD0-8F11-40A1FED3E2EC}"/>
              </a:ext>
            </a:extLst>
          </p:cNvPr>
          <p:cNvSpPr/>
          <p:nvPr/>
        </p:nvSpPr>
        <p:spPr>
          <a:xfrm>
            <a:off x="234069" y="5260232"/>
            <a:ext cx="779226" cy="787575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583080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863</TotalTime>
  <Words>140</Words>
  <Application>Microsoft Office PowerPoint</Application>
  <PresentationFormat>Affichage à l'écran (4:3)</PresentationFormat>
  <Paragraphs>35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45</cp:revision>
  <dcterms:created xsi:type="dcterms:W3CDTF">2023-02-07T14:55:57Z</dcterms:created>
  <dcterms:modified xsi:type="dcterms:W3CDTF">2026-08-24T12:14:10Z</dcterms:modified>
</cp:coreProperties>
</file>