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278" r:id="rId3"/>
    <p:sldId id="282" r:id="rId4"/>
    <p:sldId id="279" r:id="rId5"/>
    <p:sldId id="283" r:id="rId6"/>
    <p:sldId id="280" r:id="rId7"/>
    <p:sldId id="284" r:id="rId8"/>
    <p:sldId id="281" r:id="rId9"/>
    <p:sldId id="28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88" d="100"/>
          <a:sy n="88" d="100"/>
        </p:scale>
        <p:origin x="41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1703294" y="3065929"/>
            <a:ext cx="6039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copier de manière efficace.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1640076" y="2392206"/>
            <a:ext cx="56015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ma</a:t>
            </a:r>
            <a:r>
              <a:rPr lang="fr-FR" sz="6600" dirty="0">
                <a:solidFill>
                  <a:srgbClr val="FF0000"/>
                </a:solidFill>
              </a:rPr>
              <a:t>th</a:t>
            </a:r>
            <a:r>
              <a:rPr lang="fr-FR" sz="6600" dirty="0"/>
              <a:t>émati</a:t>
            </a:r>
            <a:r>
              <a:rPr lang="fr-FR" sz="6600" dirty="0">
                <a:solidFill>
                  <a:srgbClr val="FF0000"/>
                </a:solidFill>
              </a:rPr>
              <a:t>qu</a:t>
            </a:r>
            <a:r>
              <a:rPr lang="fr-FR" sz="6600" dirty="0"/>
              <a:t>e</a:t>
            </a:r>
            <a:r>
              <a:rPr lang="fr-FR" sz="6600" u="sng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06790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E9D52-E03C-BB8F-3C7D-82172700D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184FAF6F-5769-0B0F-4667-B766ACEA3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14701B-7EB6-8205-AF0B-4A2BC4379F76}"/>
              </a:ext>
            </a:extLst>
          </p:cNvPr>
          <p:cNvSpPr txBox="1"/>
          <p:nvPr/>
        </p:nvSpPr>
        <p:spPr>
          <a:xfrm>
            <a:off x="1640076" y="2392206"/>
            <a:ext cx="56015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ma</a:t>
            </a:r>
            <a:r>
              <a:rPr lang="fr-FR" sz="6600" dirty="0">
                <a:solidFill>
                  <a:srgbClr val="FF0000"/>
                </a:solidFill>
              </a:rPr>
              <a:t>th</a:t>
            </a:r>
            <a:r>
              <a:rPr lang="fr-FR" sz="6600" dirty="0"/>
              <a:t>émati</a:t>
            </a:r>
            <a:r>
              <a:rPr lang="fr-FR" sz="6600" dirty="0">
                <a:solidFill>
                  <a:srgbClr val="FF0000"/>
                </a:solidFill>
              </a:rPr>
              <a:t>qu</a:t>
            </a:r>
            <a:r>
              <a:rPr lang="fr-FR" sz="6600" dirty="0"/>
              <a:t>e</a:t>
            </a:r>
            <a:r>
              <a:rPr lang="fr-FR" sz="6600" u="sng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81934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2544770" y="2661663"/>
            <a:ext cx="3353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souli</a:t>
            </a:r>
            <a:r>
              <a:rPr lang="fr-FR" sz="6600" dirty="0">
                <a:solidFill>
                  <a:srgbClr val="FF0000"/>
                </a:solidFill>
              </a:rPr>
              <a:t>gn</a:t>
            </a:r>
            <a:r>
              <a:rPr lang="fr-FR" sz="6600" dirty="0"/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4288592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6F711-6BC9-B5DB-5F43-2807134AB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33E552C9-B3AB-4B77-1154-EF64C1ECA0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04E6709-91D1-1BC6-BBE7-26D54B8D19CA}"/>
              </a:ext>
            </a:extLst>
          </p:cNvPr>
          <p:cNvSpPr txBox="1"/>
          <p:nvPr/>
        </p:nvSpPr>
        <p:spPr>
          <a:xfrm>
            <a:off x="2544770" y="2661663"/>
            <a:ext cx="3353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souli</a:t>
            </a:r>
            <a:r>
              <a:rPr lang="fr-FR" sz="6600" dirty="0">
                <a:solidFill>
                  <a:srgbClr val="FF0000"/>
                </a:solidFill>
              </a:rPr>
              <a:t>gn</a:t>
            </a:r>
            <a:r>
              <a:rPr lang="fr-FR" sz="6600" dirty="0"/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58093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3205844" y="2661663"/>
            <a:ext cx="19047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r</a:t>
            </a:r>
            <a:r>
              <a:rPr lang="fr-FR" sz="6600" dirty="0">
                <a:solidFill>
                  <a:srgbClr val="FF0000"/>
                </a:solidFill>
              </a:rPr>
              <a:t>è</a:t>
            </a:r>
            <a:r>
              <a:rPr lang="fr-FR" sz="6600" dirty="0"/>
              <a:t>gle</a:t>
            </a:r>
          </a:p>
        </p:txBody>
      </p:sp>
    </p:spTree>
    <p:extLst>
      <p:ext uri="{BB962C8B-B14F-4D97-AF65-F5344CB8AC3E}">
        <p14:creationId xmlns:p14="http://schemas.microsoft.com/office/powerpoint/2010/main" val="188898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1EAE8-BF3A-455E-3B50-8E9C8BB96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7905F63E-E9FF-BA54-DB04-7DB7676134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E301161-0EAC-56D1-E6AC-6E838C802A80}"/>
              </a:ext>
            </a:extLst>
          </p:cNvPr>
          <p:cNvSpPr txBox="1"/>
          <p:nvPr/>
        </p:nvSpPr>
        <p:spPr>
          <a:xfrm>
            <a:off x="3205844" y="2661663"/>
            <a:ext cx="19047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r</a:t>
            </a:r>
            <a:r>
              <a:rPr lang="fr-FR" sz="6600" dirty="0">
                <a:solidFill>
                  <a:srgbClr val="FF0000"/>
                </a:solidFill>
              </a:rPr>
              <a:t>è</a:t>
            </a:r>
            <a:r>
              <a:rPr lang="fr-FR" sz="6600" dirty="0"/>
              <a:t>gle</a:t>
            </a:r>
          </a:p>
        </p:txBody>
      </p:sp>
    </p:spTree>
    <p:extLst>
      <p:ext uri="{BB962C8B-B14F-4D97-AF65-F5344CB8AC3E}">
        <p14:creationId xmlns:p14="http://schemas.microsoft.com/office/powerpoint/2010/main" val="66825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2880308" y="2661663"/>
            <a:ext cx="28375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é</a:t>
            </a:r>
            <a:r>
              <a:rPr lang="fr-FR" sz="6600" dirty="0"/>
              <a:t>couter</a:t>
            </a:r>
          </a:p>
        </p:txBody>
      </p:sp>
    </p:spTree>
    <p:extLst>
      <p:ext uri="{BB962C8B-B14F-4D97-AF65-F5344CB8AC3E}">
        <p14:creationId xmlns:p14="http://schemas.microsoft.com/office/powerpoint/2010/main" val="4009612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BFDF2-FAA7-4BDE-790E-A43945E9B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A94287A4-8E00-402F-CB51-1E4FE96DA3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347953-AED5-DA9D-FEFB-1BC3FC6EA99C}"/>
              </a:ext>
            </a:extLst>
          </p:cNvPr>
          <p:cNvSpPr txBox="1"/>
          <p:nvPr/>
        </p:nvSpPr>
        <p:spPr>
          <a:xfrm>
            <a:off x="2880308" y="2661663"/>
            <a:ext cx="28375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FF0000"/>
                </a:solidFill>
              </a:rPr>
              <a:t>é</a:t>
            </a:r>
            <a:r>
              <a:rPr lang="fr-FR" sz="6600" dirty="0"/>
              <a:t>couter</a:t>
            </a:r>
          </a:p>
        </p:txBody>
      </p:sp>
    </p:spTree>
    <p:extLst>
      <p:ext uri="{BB962C8B-B14F-4D97-AF65-F5344CB8AC3E}">
        <p14:creationId xmlns:p14="http://schemas.microsoft.com/office/powerpoint/2010/main" val="160187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24</Words>
  <Application>Microsoft Office PowerPoint</Application>
  <PresentationFormat>Affichage à l'écran (4:3)</PresentationFormat>
  <Paragraphs>18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34</cp:revision>
  <dcterms:created xsi:type="dcterms:W3CDTF">2023-02-07T14:55:57Z</dcterms:created>
  <dcterms:modified xsi:type="dcterms:W3CDTF">2026-03-11T14:31:59Z</dcterms:modified>
</cp:coreProperties>
</file>