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6" r:id="rId2"/>
    <p:sldId id="273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46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0BE6B7-F325-4FAD-B86E-E2273FE6CA79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740FFD-1AF4-46AB-9919-24173A17EA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2477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A4C9A-87DD-FC59-771F-08E941016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8DB1A533-697C-3ADC-8F80-559F7D2DFA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3D1F7A4-E1DE-22EB-6FF3-972C20F6D25C}"/>
              </a:ext>
            </a:extLst>
          </p:cNvPr>
          <p:cNvSpPr txBox="1"/>
          <p:nvPr/>
        </p:nvSpPr>
        <p:spPr>
          <a:xfrm>
            <a:off x="854529" y="1453243"/>
            <a:ext cx="69268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Je sais accorder les mots dans un groupe nominal</a:t>
            </a:r>
          </a:p>
        </p:txBody>
      </p:sp>
    </p:spTree>
    <p:extLst>
      <p:ext uri="{BB962C8B-B14F-4D97-AF65-F5344CB8AC3E}">
        <p14:creationId xmlns:p14="http://schemas.microsoft.com/office/powerpoint/2010/main" val="3233713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3B646B2-0291-401A-B9A6-64D1126AFA4F}"/>
              </a:ext>
            </a:extLst>
          </p:cNvPr>
          <p:cNvSpPr txBox="1"/>
          <p:nvPr/>
        </p:nvSpPr>
        <p:spPr>
          <a:xfrm>
            <a:off x="1900519" y="2743201"/>
            <a:ext cx="58808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les élèves bavards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183742C-901A-4EF6-9971-B2F9F8565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519" y="3758864"/>
            <a:ext cx="955752" cy="83951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1675BDC-830E-4D5F-AD6E-558FDCAFA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850" y="3758864"/>
            <a:ext cx="826187" cy="839512"/>
          </a:xfrm>
          <a:prstGeom prst="rect">
            <a:avLst/>
          </a:prstGeom>
        </p:spPr>
      </p:pic>
      <p:sp>
        <p:nvSpPr>
          <p:cNvPr id="5" name="Accolade fermante 4">
            <a:extLst>
              <a:ext uri="{FF2B5EF4-FFF2-40B4-BE49-F238E27FC236}">
                <a16:creationId xmlns:a16="http://schemas.microsoft.com/office/drawing/2014/main" id="{A079079E-6D19-492D-89BF-9CC5790E8B41}"/>
              </a:ext>
            </a:extLst>
          </p:cNvPr>
          <p:cNvSpPr/>
          <p:nvPr/>
        </p:nvSpPr>
        <p:spPr>
          <a:xfrm rot="16200000">
            <a:off x="4421186" y="-407881"/>
            <a:ext cx="758831" cy="5800165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EAE2E07-FEFC-4EE6-9305-B1B35789DC01}"/>
              </a:ext>
            </a:extLst>
          </p:cNvPr>
          <p:cNvSpPr txBox="1"/>
          <p:nvPr/>
        </p:nvSpPr>
        <p:spPr>
          <a:xfrm>
            <a:off x="3432850" y="1310234"/>
            <a:ext cx="29833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Groupe nominal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2D537D2-4574-4AB7-A819-5A5C4330B63F}"/>
              </a:ext>
            </a:extLst>
          </p:cNvPr>
          <p:cNvSpPr txBox="1"/>
          <p:nvPr/>
        </p:nvSpPr>
        <p:spPr>
          <a:xfrm>
            <a:off x="968188" y="1470212"/>
            <a:ext cx="595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88AE4BD-02E0-49E8-8729-63FAC40A9F23}"/>
              </a:ext>
            </a:extLst>
          </p:cNvPr>
          <p:cNvSpPr txBox="1"/>
          <p:nvPr/>
        </p:nvSpPr>
        <p:spPr>
          <a:xfrm>
            <a:off x="976202" y="225014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8083752-8B5E-4A33-9713-237F4BBD136B}"/>
              </a:ext>
            </a:extLst>
          </p:cNvPr>
          <p:cNvSpPr txBox="1"/>
          <p:nvPr/>
        </p:nvSpPr>
        <p:spPr>
          <a:xfrm>
            <a:off x="984217" y="4304973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un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0F1274-DCD8-49E6-8726-BBA7FF57D317}"/>
              </a:ext>
            </a:extLst>
          </p:cNvPr>
          <p:cNvSpPr txBox="1"/>
          <p:nvPr/>
        </p:nvSpPr>
        <p:spPr>
          <a:xfrm>
            <a:off x="1000247" y="3167390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des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71962C5-C506-4451-9070-D352E22797E3}"/>
              </a:ext>
            </a:extLst>
          </p:cNvPr>
          <p:cNvSpPr txBox="1"/>
          <p:nvPr/>
        </p:nvSpPr>
        <p:spPr>
          <a:xfrm>
            <a:off x="976202" y="5311588"/>
            <a:ext cx="740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une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8679C62-5819-43DF-8B44-9A0F51CAD3F3}"/>
              </a:ext>
            </a:extLst>
          </p:cNvPr>
          <p:cNvSpPr txBox="1"/>
          <p:nvPr/>
        </p:nvSpPr>
        <p:spPr>
          <a:xfrm>
            <a:off x="4617878" y="5394283"/>
            <a:ext cx="241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consigne claire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E90927-9894-4B52-8500-DA1CDB74602D}"/>
              </a:ext>
            </a:extLst>
          </p:cNvPr>
          <p:cNvSpPr txBox="1"/>
          <p:nvPr/>
        </p:nvSpPr>
        <p:spPr>
          <a:xfrm>
            <a:off x="4572000" y="1410308"/>
            <a:ext cx="2789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exercices difficiles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C58AC-BFA9-4E67-A95E-9C0C737DF3A3}"/>
              </a:ext>
            </a:extLst>
          </p:cNvPr>
          <p:cNvSpPr txBox="1"/>
          <p:nvPr/>
        </p:nvSpPr>
        <p:spPr>
          <a:xfrm>
            <a:off x="4671771" y="2511751"/>
            <a:ext cx="1879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livre illustré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3485F3F-9B5A-B35A-4DB2-2898215078F5}"/>
              </a:ext>
            </a:extLst>
          </p:cNvPr>
          <p:cNvSpPr txBox="1"/>
          <p:nvPr/>
        </p:nvSpPr>
        <p:spPr>
          <a:xfrm>
            <a:off x="783770" y="609600"/>
            <a:ext cx="6950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Trouve quel déterminant peut être associé avec quel nom et son adjectif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AD6BBC9-8E29-36A9-519D-5D3BF8ABE746}"/>
              </a:ext>
            </a:extLst>
          </p:cNvPr>
          <p:cNvSpPr txBox="1"/>
          <p:nvPr/>
        </p:nvSpPr>
        <p:spPr>
          <a:xfrm>
            <a:off x="4572000" y="3976132"/>
            <a:ext cx="2079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stylos rouges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2D537D2-4574-4AB7-A819-5A5C4330B63F}"/>
              </a:ext>
            </a:extLst>
          </p:cNvPr>
          <p:cNvSpPr txBox="1"/>
          <p:nvPr/>
        </p:nvSpPr>
        <p:spPr>
          <a:xfrm>
            <a:off x="968188" y="1470212"/>
            <a:ext cx="595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88AE4BD-02E0-49E8-8729-63FAC40A9F23}"/>
              </a:ext>
            </a:extLst>
          </p:cNvPr>
          <p:cNvSpPr txBox="1"/>
          <p:nvPr/>
        </p:nvSpPr>
        <p:spPr>
          <a:xfrm>
            <a:off x="968188" y="5096513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8083752-8B5E-4A33-9713-237F4BBD136B}"/>
              </a:ext>
            </a:extLst>
          </p:cNvPr>
          <p:cNvSpPr txBox="1"/>
          <p:nvPr/>
        </p:nvSpPr>
        <p:spPr>
          <a:xfrm>
            <a:off x="943341" y="1944445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un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0F1274-DCD8-49E6-8726-BBA7FF57D317}"/>
              </a:ext>
            </a:extLst>
          </p:cNvPr>
          <p:cNvSpPr txBox="1"/>
          <p:nvPr/>
        </p:nvSpPr>
        <p:spPr>
          <a:xfrm>
            <a:off x="943341" y="4542189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des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71962C5-C506-4451-9070-D352E22797E3}"/>
              </a:ext>
            </a:extLst>
          </p:cNvPr>
          <p:cNvSpPr txBox="1"/>
          <p:nvPr/>
        </p:nvSpPr>
        <p:spPr>
          <a:xfrm>
            <a:off x="921441" y="3507057"/>
            <a:ext cx="740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une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A87FBF8-B8F7-4420-B8EA-2ABF648E0EC2}"/>
              </a:ext>
            </a:extLst>
          </p:cNvPr>
          <p:cNvSpPr txBox="1"/>
          <p:nvPr/>
        </p:nvSpPr>
        <p:spPr>
          <a:xfrm>
            <a:off x="1874678" y="1920460"/>
            <a:ext cx="3164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dictionnaire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3BFE548-9490-4673-AA5A-6B920EB31DDA}"/>
              </a:ext>
            </a:extLst>
          </p:cNvPr>
          <p:cNvSpPr txBox="1"/>
          <p:nvPr/>
        </p:nvSpPr>
        <p:spPr>
          <a:xfrm>
            <a:off x="1675136" y="4542189"/>
            <a:ext cx="2079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stylo</a:t>
            </a:r>
            <a:r>
              <a:rPr lang="fr-FR" sz="2800" dirty="0">
                <a:solidFill>
                  <a:srgbClr val="FF0000"/>
                </a:solidFill>
              </a:rPr>
              <a:t>s</a:t>
            </a:r>
            <a:r>
              <a:rPr lang="fr-FR" sz="2800" dirty="0"/>
              <a:t> rouge</a:t>
            </a:r>
            <a:r>
              <a:rPr lang="fr-FR" sz="28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8679C62-5819-43DF-8B44-9A0F51CAD3F3}"/>
              </a:ext>
            </a:extLst>
          </p:cNvPr>
          <p:cNvSpPr txBox="1"/>
          <p:nvPr/>
        </p:nvSpPr>
        <p:spPr>
          <a:xfrm>
            <a:off x="1874678" y="3545250"/>
            <a:ext cx="241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consigne claire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E90927-9894-4B52-8500-DA1CDB74602D}"/>
              </a:ext>
            </a:extLst>
          </p:cNvPr>
          <p:cNvSpPr txBox="1"/>
          <p:nvPr/>
        </p:nvSpPr>
        <p:spPr>
          <a:xfrm>
            <a:off x="1611313" y="5065409"/>
            <a:ext cx="2789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exercice</a:t>
            </a:r>
            <a:r>
              <a:rPr lang="fr-FR" sz="2800" dirty="0">
                <a:solidFill>
                  <a:srgbClr val="FF0000"/>
                </a:solidFill>
              </a:rPr>
              <a:t>s</a:t>
            </a:r>
            <a:r>
              <a:rPr lang="fr-FR" sz="2800" dirty="0"/>
              <a:t> difficile</a:t>
            </a:r>
            <a:r>
              <a:rPr lang="fr-FR" sz="28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C58AC-BFA9-4E67-A95E-9C0C737DF3A3}"/>
              </a:ext>
            </a:extLst>
          </p:cNvPr>
          <p:cNvSpPr txBox="1"/>
          <p:nvPr/>
        </p:nvSpPr>
        <p:spPr>
          <a:xfrm>
            <a:off x="1874678" y="1470212"/>
            <a:ext cx="1879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livre illustré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7FCFDD-75B3-41E4-912C-8052B4700481}"/>
              </a:ext>
            </a:extLst>
          </p:cNvPr>
          <p:cNvSpPr/>
          <p:nvPr/>
        </p:nvSpPr>
        <p:spPr>
          <a:xfrm>
            <a:off x="797859" y="1353671"/>
            <a:ext cx="3343835" cy="115644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9AC70C-30C0-4CCB-882F-EAB6D12BFCB1}"/>
              </a:ext>
            </a:extLst>
          </p:cNvPr>
          <p:cNvSpPr/>
          <p:nvPr/>
        </p:nvSpPr>
        <p:spPr>
          <a:xfrm>
            <a:off x="797527" y="2923455"/>
            <a:ext cx="3343835" cy="115644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E037939-D14B-4988-B8A1-EA101C669B6D}"/>
              </a:ext>
            </a:extLst>
          </p:cNvPr>
          <p:cNvSpPr/>
          <p:nvPr/>
        </p:nvSpPr>
        <p:spPr>
          <a:xfrm>
            <a:off x="797526" y="4477666"/>
            <a:ext cx="3603653" cy="115644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2DF381F-AC7D-D395-B6B5-4019018C3F98}"/>
              </a:ext>
            </a:extLst>
          </p:cNvPr>
          <p:cNvSpPr txBox="1"/>
          <p:nvPr/>
        </p:nvSpPr>
        <p:spPr>
          <a:xfrm>
            <a:off x="685800" y="609600"/>
            <a:ext cx="4909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Correction </a:t>
            </a:r>
          </a:p>
        </p:txBody>
      </p:sp>
    </p:spTree>
    <p:extLst>
      <p:ext uri="{BB962C8B-B14F-4D97-AF65-F5344CB8AC3E}">
        <p14:creationId xmlns:p14="http://schemas.microsoft.com/office/powerpoint/2010/main" val="108080239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58</Words>
  <Application>Microsoft Office PowerPoint</Application>
  <PresentationFormat>Affichage à l'écran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camille philippe</cp:lastModifiedBy>
  <cp:revision>40</cp:revision>
  <dcterms:created xsi:type="dcterms:W3CDTF">2023-02-07T14:55:57Z</dcterms:created>
  <dcterms:modified xsi:type="dcterms:W3CDTF">2026-04-06T09:54:03Z</dcterms:modified>
</cp:coreProperties>
</file>