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73" r:id="rId2"/>
    <p:sldId id="274" r:id="rId3"/>
    <p:sldId id="275" r:id="rId4"/>
    <p:sldId id="278" r:id="rId5"/>
    <p:sldId id="276" r:id="rId6"/>
    <p:sldId id="277" r:id="rId7"/>
    <p:sldId id="279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D110CD6-14CB-448F-B8B6-30A6F4359D90}"/>
              </a:ext>
            </a:extLst>
          </p:cNvPr>
          <p:cNvSpPr txBox="1"/>
          <p:nvPr/>
        </p:nvSpPr>
        <p:spPr>
          <a:xfrm>
            <a:off x="1173493" y="2698376"/>
            <a:ext cx="71986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Je sais identifier et construire une phrase correcte.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8B6EC1-A6D5-4B97-876F-8E413F815145}"/>
              </a:ext>
            </a:extLst>
          </p:cNvPr>
          <p:cNvSpPr txBox="1"/>
          <p:nvPr/>
        </p:nvSpPr>
        <p:spPr>
          <a:xfrm>
            <a:off x="761999" y="3075057"/>
            <a:ext cx="7906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La maitresse écrit la date au tableau. 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8B6EC1-A6D5-4B97-876F-8E413F815145}"/>
              </a:ext>
            </a:extLst>
          </p:cNvPr>
          <p:cNvSpPr txBox="1"/>
          <p:nvPr/>
        </p:nvSpPr>
        <p:spPr>
          <a:xfrm>
            <a:off x="1524000" y="3075057"/>
            <a:ext cx="5477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La maitresse écrit la date.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38F28F-A188-443B-81F8-F87500602931}"/>
              </a:ext>
            </a:extLst>
          </p:cNvPr>
          <p:cNvSpPr/>
          <p:nvPr/>
        </p:nvSpPr>
        <p:spPr>
          <a:xfrm>
            <a:off x="1523998" y="3075057"/>
            <a:ext cx="2716307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998C9C-3EB1-4FEE-90DC-E23A55F3C2C5}"/>
              </a:ext>
            </a:extLst>
          </p:cNvPr>
          <p:cNvSpPr/>
          <p:nvPr/>
        </p:nvSpPr>
        <p:spPr>
          <a:xfrm>
            <a:off x="4329951" y="3075057"/>
            <a:ext cx="2599767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C96CB28-70B2-4D2C-974D-AFDB7DCED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6209" y="3913684"/>
            <a:ext cx="1468192" cy="8500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038559-0AFC-4283-B5D6-4330C3907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919" y="4254975"/>
            <a:ext cx="2627290" cy="50871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647FC2E-50FC-4CB9-A05B-26282A5AF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2635" y="4338687"/>
            <a:ext cx="3013656" cy="4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1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8B6EC1-A6D5-4B97-876F-8E413F815145}"/>
              </a:ext>
            </a:extLst>
          </p:cNvPr>
          <p:cNvSpPr txBox="1"/>
          <p:nvPr/>
        </p:nvSpPr>
        <p:spPr>
          <a:xfrm>
            <a:off x="1524000" y="3075057"/>
            <a:ext cx="5477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La maitresse écrit la date.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38F28F-A188-443B-81F8-F87500602931}"/>
              </a:ext>
            </a:extLst>
          </p:cNvPr>
          <p:cNvSpPr/>
          <p:nvPr/>
        </p:nvSpPr>
        <p:spPr>
          <a:xfrm>
            <a:off x="1523998" y="3075057"/>
            <a:ext cx="2716307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998C9C-3EB1-4FEE-90DC-E23A55F3C2C5}"/>
              </a:ext>
            </a:extLst>
          </p:cNvPr>
          <p:cNvSpPr/>
          <p:nvPr/>
        </p:nvSpPr>
        <p:spPr>
          <a:xfrm>
            <a:off x="4329951" y="3075057"/>
            <a:ext cx="2599767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C96CB28-70B2-4D2C-974D-AFDB7DCED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6209" y="3913684"/>
            <a:ext cx="1468192" cy="8500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038559-0AFC-4283-B5D6-4330C3907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919" y="4254975"/>
            <a:ext cx="2627290" cy="50871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647FC2E-50FC-4CB9-A05B-26282A5AF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2635" y="4338687"/>
            <a:ext cx="3013656" cy="47007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2775AEF-F14D-6AC8-C526-6E33A8F553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420" y="4868862"/>
            <a:ext cx="838287" cy="73371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7CFBBD1-824D-5B39-FAE1-29AD391A7B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2438" y="4868862"/>
            <a:ext cx="754050" cy="74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784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8B6EC1-A6D5-4B97-876F-8E413F815145}"/>
              </a:ext>
            </a:extLst>
          </p:cNvPr>
          <p:cNvSpPr txBox="1"/>
          <p:nvPr/>
        </p:nvSpPr>
        <p:spPr>
          <a:xfrm>
            <a:off x="484094" y="3075057"/>
            <a:ext cx="8346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Le directeur de l’école ouvre le portail. </a:t>
            </a:r>
          </a:p>
        </p:txBody>
      </p:sp>
    </p:spTree>
    <p:extLst>
      <p:ext uri="{BB962C8B-B14F-4D97-AF65-F5344CB8AC3E}">
        <p14:creationId xmlns:p14="http://schemas.microsoft.com/office/powerpoint/2010/main" val="3323385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8B6EC1-A6D5-4B97-876F-8E413F815145}"/>
              </a:ext>
            </a:extLst>
          </p:cNvPr>
          <p:cNvSpPr txBox="1"/>
          <p:nvPr/>
        </p:nvSpPr>
        <p:spPr>
          <a:xfrm>
            <a:off x="484094" y="3075057"/>
            <a:ext cx="8346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Le directeur de l’école ouvre le portail.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67D5198-18FB-4499-9A8E-53B3F834D64F}"/>
              </a:ext>
            </a:extLst>
          </p:cNvPr>
          <p:cNvSpPr/>
          <p:nvPr/>
        </p:nvSpPr>
        <p:spPr>
          <a:xfrm>
            <a:off x="484094" y="3075057"/>
            <a:ext cx="4607859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8F5EE9-DDF7-4A68-BEA4-8FBC824F8E33}"/>
              </a:ext>
            </a:extLst>
          </p:cNvPr>
          <p:cNvSpPr/>
          <p:nvPr/>
        </p:nvSpPr>
        <p:spPr>
          <a:xfrm>
            <a:off x="5208494" y="3075057"/>
            <a:ext cx="3361765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0BCC896-BE69-429B-8A6E-C5A1C85F9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857" y="3892494"/>
            <a:ext cx="1468192" cy="8500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20F63B7-EAB1-4755-B78C-6F08F0A2B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378" y="4317582"/>
            <a:ext cx="2627290" cy="50871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C5304B9-480E-4342-A040-3E2DD90355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5670" y="4336899"/>
            <a:ext cx="3013656" cy="4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8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8B6EC1-A6D5-4B97-876F-8E413F815145}"/>
              </a:ext>
            </a:extLst>
          </p:cNvPr>
          <p:cNvSpPr txBox="1"/>
          <p:nvPr/>
        </p:nvSpPr>
        <p:spPr>
          <a:xfrm>
            <a:off x="484094" y="3075057"/>
            <a:ext cx="8346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Le directeur de l’école ouvre le portail.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67D5198-18FB-4499-9A8E-53B3F834D64F}"/>
              </a:ext>
            </a:extLst>
          </p:cNvPr>
          <p:cNvSpPr/>
          <p:nvPr/>
        </p:nvSpPr>
        <p:spPr>
          <a:xfrm>
            <a:off x="484094" y="3075057"/>
            <a:ext cx="4607859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8F5EE9-DDF7-4A68-BEA4-8FBC824F8E33}"/>
              </a:ext>
            </a:extLst>
          </p:cNvPr>
          <p:cNvSpPr/>
          <p:nvPr/>
        </p:nvSpPr>
        <p:spPr>
          <a:xfrm>
            <a:off x="5208494" y="3075057"/>
            <a:ext cx="3361765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0BCC896-BE69-429B-8A6E-C5A1C85F9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857" y="3892494"/>
            <a:ext cx="1468192" cy="8500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20F63B7-EAB1-4755-B78C-6F08F0A2B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378" y="4317582"/>
            <a:ext cx="2627290" cy="50871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C5304B9-480E-4342-A040-3E2DD90355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5670" y="4336899"/>
            <a:ext cx="3013656" cy="47007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16C22B5-DE16-4ED8-8855-3A879D454F8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443" y="4895757"/>
            <a:ext cx="838287" cy="73371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2700916-D2ED-41B0-ABF8-426572FBC9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5572" y="4826297"/>
            <a:ext cx="754050" cy="74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462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771</TotalTime>
  <Words>60</Words>
  <Application>Microsoft Office PowerPoint</Application>
  <PresentationFormat>Affichage à l'écran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34</cp:revision>
  <dcterms:created xsi:type="dcterms:W3CDTF">2023-02-07T14:55:57Z</dcterms:created>
  <dcterms:modified xsi:type="dcterms:W3CDTF">2026-08-24T12:45:20Z</dcterms:modified>
</cp:coreProperties>
</file>