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73" r:id="rId2"/>
    <p:sldId id="274" r:id="rId3"/>
    <p:sldId id="279" r:id="rId4"/>
    <p:sldId id="280" r:id="rId5"/>
    <p:sldId id="275" r:id="rId6"/>
    <p:sldId id="277" r:id="rId7"/>
    <p:sldId id="281" r:id="rId8"/>
    <p:sldId id="276" r:id="rId9"/>
    <p:sldId id="27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65" d="100"/>
          <a:sy n="65" d="100"/>
        </p:scale>
        <p:origin x="58" y="4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4E2218-7A76-42BD-9BBF-0DAD5DF99506}"/>
              </a:ext>
            </a:extLst>
          </p:cNvPr>
          <p:cNvSpPr txBox="1"/>
          <p:nvPr/>
        </p:nvSpPr>
        <p:spPr>
          <a:xfrm>
            <a:off x="1865842" y="2966283"/>
            <a:ext cx="54123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Je sais identifier le déterminant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F651BC-02D3-4A87-8945-A293BA3004CF}"/>
              </a:ext>
            </a:extLst>
          </p:cNvPr>
          <p:cNvSpPr/>
          <p:nvPr/>
        </p:nvSpPr>
        <p:spPr>
          <a:xfrm>
            <a:off x="3872164" y="2392686"/>
            <a:ext cx="68496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0" i="1" kern="1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stylo</a:t>
            </a:r>
            <a:endParaRPr lang="fr-FR" sz="8000" dirty="0">
              <a:solidFill>
                <a:srgbClr val="00B050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9E3DF55-9903-43A5-BC5C-11B603C5F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882" y="3804058"/>
            <a:ext cx="924375" cy="77920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02B4E-310D-4939-A76F-0ECE7134E072}"/>
              </a:ext>
            </a:extLst>
          </p:cNvPr>
          <p:cNvSpPr txBox="1"/>
          <p:nvPr/>
        </p:nvSpPr>
        <p:spPr>
          <a:xfrm>
            <a:off x="1794442" y="1730966"/>
            <a:ext cx="80021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>
                <a:solidFill>
                  <a:srgbClr val="00B0F0"/>
                </a:solidFill>
              </a:rPr>
              <a:t>le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8406835-F9C2-4A84-BE28-9A4F1C2B4644}"/>
              </a:ext>
            </a:extLst>
          </p:cNvPr>
          <p:cNvSpPr txBox="1"/>
          <p:nvPr/>
        </p:nvSpPr>
        <p:spPr>
          <a:xfrm>
            <a:off x="1733860" y="3429000"/>
            <a:ext cx="149432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>
                <a:solidFill>
                  <a:srgbClr val="00B0F0"/>
                </a:solidFill>
              </a:rPr>
              <a:t>une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94D552B-20DE-497A-A145-EF9B78CA33C3}"/>
              </a:ext>
            </a:extLst>
          </p:cNvPr>
          <p:cNvSpPr/>
          <p:nvPr/>
        </p:nvSpPr>
        <p:spPr>
          <a:xfrm>
            <a:off x="1783977" y="1658471"/>
            <a:ext cx="995082" cy="11804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98FE988-411B-463E-BEA2-A13A9FAA6993}"/>
              </a:ext>
            </a:extLst>
          </p:cNvPr>
          <p:cNvSpPr/>
          <p:nvPr/>
        </p:nvSpPr>
        <p:spPr>
          <a:xfrm>
            <a:off x="1755494" y="3428793"/>
            <a:ext cx="1494319" cy="11804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6" name="Picture 2" descr="Illustration De Stylo à Bille Bleu Dessin Animé | PSD Éléments graphiques  Téléchargement Gratuit - Pikbest">
            <a:extLst>
              <a:ext uri="{FF2B5EF4-FFF2-40B4-BE49-F238E27FC236}">
                <a16:creationId xmlns:a16="http://schemas.microsoft.com/office/drawing/2014/main" id="{48B66129-30E1-4D06-941F-C759B8DD01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666" y="2400629"/>
            <a:ext cx="1618409" cy="1618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F651BC-02D3-4A87-8945-A293BA3004CF}"/>
              </a:ext>
            </a:extLst>
          </p:cNvPr>
          <p:cNvSpPr/>
          <p:nvPr/>
        </p:nvSpPr>
        <p:spPr>
          <a:xfrm>
            <a:off x="3872164" y="2392686"/>
            <a:ext cx="68496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0" i="1" kern="1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stylo</a:t>
            </a:r>
            <a:endParaRPr lang="fr-FR" sz="8000" dirty="0">
              <a:solidFill>
                <a:srgbClr val="00B050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9E3DF55-9903-43A5-BC5C-11B603C5F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882" y="3804058"/>
            <a:ext cx="924375" cy="77920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02B4E-310D-4939-A76F-0ECE7134E072}"/>
              </a:ext>
            </a:extLst>
          </p:cNvPr>
          <p:cNvSpPr txBox="1"/>
          <p:nvPr/>
        </p:nvSpPr>
        <p:spPr>
          <a:xfrm>
            <a:off x="1794442" y="1730966"/>
            <a:ext cx="80021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>
                <a:solidFill>
                  <a:srgbClr val="00B0F0"/>
                </a:solidFill>
              </a:rPr>
              <a:t>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94D552B-20DE-497A-A145-EF9B78CA33C3}"/>
              </a:ext>
            </a:extLst>
          </p:cNvPr>
          <p:cNvSpPr/>
          <p:nvPr/>
        </p:nvSpPr>
        <p:spPr>
          <a:xfrm>
            <a:off x="1783977" y="1658471"/>
            <a:ext cx="995082" cy="11804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5FF9E664-6398-4C2C-9F2A-43363E6045CF}"/>
              </a:ext>
            </a:extLst>
          </p:cNvPr>
          <p:cNvGrpSpPr/>
          <p:nvPr/>
        </p:nvGrpSpPr>
        <p:grpSpPr>
          <a:xfrm>
            <a:off x="1603093" y="3392541"/>
            <a:ext cx="1494320" cy="1180491"/>
            <a:chOff x="1181753" y="3732126"/>
            <a:chExt cx="1494320" cy="1180491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78406835-F9C2-4A84-BE28-9A4F1C2B4644}"/>
                </a:ext>
              </a:extLst>
            </p:cNvPr>
            <p:cNvSpPr txBox="1"/>
            <p:nvPr/>
          </p:nvSpPr>
          <p:spPr>
            <a:xfrm>
              <a:off x="1181753" y="3768373"/>
              <a:ext cx="149432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6600" dirty="0">
                  <a:solidFill>
                    <a:srgbClr val="00B0F0"/>
                  </a:solidFill>
                </a:rPr>
                <a:t>une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98FE988-411B-463E-BEA2-A13A9FAA6993}"/>
                </a:ext>
              </a:extLst>
            </p:cNvPr>
            <p:cNvSpPr/>
            <p:nvPr/>
          </p:nvSpPr>
          <p:spPr>
            <a:xfrm>
              <a:off x="1181753" y="3732126"/>
              <a:ext cx="1494319" cy="118049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0C27E84D-3FEA-4FFB-99C9-49B092AEB45F}"/>
              </a:ext>
            </a:extLst>
          </p:cNvPr>
          <p:cNvGrpSpPr/>
          <p:nvPr/>
        </p:nvGrpSpPr>
        <p:grpSpPr>
          <a:xfrm>
            <a:off x="1620408" y="3392541"/>
            <a:ext cx="1477005" cy="1180491"/>
            <a:chOff x="1772808" y="3402768"/>
            <a:chExt cx="1477005" cy="1180491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BBDEAD41-EDAE-47AE-B94B-3EADD71F8A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72808" y="3402768"/>
              <a:ext cx="1477005" cy="118049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4B51E358-018A-4BBA-ACDA-ED15A6980290}"/>
                </a:ext>
              </a:extLst>
            </p:cNvPr>
            <p:cNvCxnSpPr>
              <a:cxnSpLocks/>
            </p:cNvCxnSpPr>
            <p:nvPr/>
          </p:nvCxnSpPr>
          <p:spPr>
            <a:xfrm>
              <a:off x="1794442" y="3428793"/>
              <a:ext cx="1421783" cy="115446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Picture 2" descr="Illustration De Stylo à Bille Bleu Dessin Animé | PSD Éléments graphiques  Téléchargement Gratuit - Pikbest">
            <a:extLst>
              <a:ext uri="{FF2B5EF4-FFF2-40B4-BE49-F238E27FC236}">
                <a16:creationId xmlns:a16="http://schemas.microsoft.com/office/drawing/2014/main" id="{1BDF6FBD-2E1F-4B33-A5B7-8EF5E4531D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702" y="2284964"/>
            <a:ext cx="1618409" cy="1618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0213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F651BC-02D3-4A87-8945-A293BA3004CF}"/>
              </a:ext>
            </a:extLst>
          </p:cNvPr>
          <p:cNvSpPr/>
          <p:nvPr/>
        </p:nvSpPr>
        <p:spPr>
          <a:xfrm>
            <a:off x="3948362" y="2767280"/>
            <a:ext cx="24120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0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table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0A96A22-6DE7-4EC7-BA3F-69615A85CE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4081737"/>
            <a:ext cx="924375" cy="779201"/>
          </a:xfrm>
          <a:prstGeom prst="rect">
            <a:avLst/>
          </a:prstGeom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A6060F4F-0EDB-4F32-ABD1-5006CEF58DC8}"/>
              </a:ext>
            </a:extLst>
          </p:cNvPr>
          <p:cNvGrpSpPr/>
          <p:nvPr/>
        </p:nvGrpSpPr>
        <p:grpSpPr>
          <a:xfrm>
            <a:off x="1659781" y="2145663"/>
            <a:ext cx="1057836" cy="1200329"/>
            <a:chOff x="1866761" y="1965534"/>
            <a:chExt cx="1057836" cy="1200329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53B7BF9E-066A-4683-A8B7-C58E0CA50AB1}"/>
                </a:ext>
              </a:extLst>
            </p:cNvPr>
            <p:cNvSpPr txBox="1"/>
            <p:nvPr/>
          </p:nvSpPr>
          <p:spPr>
            <a:xfrm>
              <a:off x="1914600" y="1965534"/>
              <a:ext cx="85632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200" dirty="0">
                  <a:solidFill>
                    <a:srgbClr val="0070C0"/>
                  </a:solidFill>
                </a:rPr>
                <a:t>le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64AA34A-FF3C-4191-8129-0EC664C00C91}"/>
                </a:ext>
              </a:extLst>
            </p:cNvPr>
            <p:cNvSpPr/>
            <p:nvPr/>
          </p:nvSpPr>
          <p:spPr>
            <a:xfrm>
              <a:off x="1866761" y="2097741"/>
              <a:ext cx="1057836" cy="100404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43C93C2A-9979-4262-BB44-231EE974A8CE}"/>
              </a:ext>
            </a:extLst>
          </p:cNvPr>
          <p:cNvGrpSpPr/>
          <p:nvPr/>
        </p:nvGrpSpPr>
        <p:grpSpPr>
          <a:xfrm>
            <a:off x="1659781" y="3809619"/>
            <a:ext cx="1853113" cy="1323439"/>
            <a:chOff x="1785287" y="3692137"/>
            <a:chExt cx="1853113" cy="1323439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3804BFF5-3379-4221-BAA2-93387162E462}"/>
                </a:ext>
              </a:extLst>
            </p:cNvPr>
            <p:cNvSpPr txBox="1"/>
            <p:nvPr/>
          </p:nvSpPr>
          <p:spPr>
            <a:xfrm>
              <a:off x="1866761" y="3692137"/>
              <a:ext cx="1771639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0" dirty="0">
                  <a:solidFill>
                    <a:srgbClr val="0070C0"/>
                  </a:solidFill>
                </a:rPr>
                <a:t>une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F942D19-D46A-4936-801D-BAFCF2576904}"/>
                </a:ext>
              </a:extLst>
            </p:cNvPr>
            <p:cNvSpPr/>
            <p:nvPr/>
          </p:nvSpPr>
          <p:spPr>
            <a:xfrm>
              <a:off x="1785287" y="3983142"/>
              <a:ext cx="1853113" cy="92485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050" name="Picture 2" descr="Images de Table dessin anime – Téléchargement gratuit sur Freepik">
            <a:extLst>
              <a:ext uri="{FF2B5EF4-FFF2-40B4-BE49-F238E27FC236}">
                <a16:creationId xmlns:a16="http://schemas.microsoft.com/office/drawing/2014/main" id="{07F4B3E1-8A29-4554-8B9D-DBA08E27EA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095" y="2637756"/>
            <a:ext cx="1833581" cy="183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6188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F651BC-02D3-4A87-8945-A293BA3004CF}"/>
              </a:ext>
            </a:extLst>
          </p:cNvPr>
          <p:cNvSpPr/>
          <p:nvPr/>
        </p:nvSpPr>
        <p:spPr>
          <a:xfrm>
            <a:off x="3948362" y="2767280"/>
            <a:ext cx="24120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0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table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0A96A22-6DE7-4EC7-BA3F-69615A85CE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0035" y="4353857"/>
            <a:ext cx="924375" cy="779201"/>
          </a:xfrm>
          <a:prstGeom prst="rect">
            <a:avLst/>
          </a:prstGeom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A6060F4F-0EDB-4F32-ABD1-5006CEF58DC8}"/>
              </a:ext>
            </a:extLst>
          </p:cNvPr>
          <p:cNvGrpSpPr/>
          <p:nvPr/>
        </p:nvGrpSpPr>
        <p:grpSpPr>
          <a:xfrm>
            <a:off x="1659781" y="2145663"/>
            <a:ext cx="1057836" cy="1200329"/>
            <a:chOff x="1866761" y="1965534"/>
            <a:chExt cx="1057836" cy="1200329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53B7BF9E-066A-4683-A8B7-C58E0CA50AB1}"/>
                </a:ext>
              </a:extLst>
            </p:cNvPr>
            <p:cNvSpPr txBox="1"/>
            <p:nvPr/>
          </p:nvSpPr>
          <p:spPr>
            <a:xfrm>
              <a:off x="1914600" y="1965534"/>
              <a:ext cx="85632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200" dirty="0">
                  <a:solidFill>
                    <a:srgbClr val="0070C0"/>
                  </a:solidFill>
                </a:rPr>
                <a:t>le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64AA34A-FF3C-4191-8129-0EC664C00C91}"/>
                </a:ext>
              </a:extLst>
            </p:cNvPr>
            <p:cNvSpPr/>
            <p:nvPr/>
          </p:nvSpPr>
          <p:spPr>
            <a:xfrm>
              <a:off x="1866761" y="2097741"/>
              <a:ext cx="1057836" cy="100404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43C93C2A-9979-4262-BB44-231EE974A8CE}"/>
              </a:ext>
            </a:extLst>
          </p:cNvPr>
          <p:cNvGrpSpPr/>
          <p:nvPr/>
        </p:nvGrpSpPr>
        <p:grpSpPr>
          <a:xfrm>
            <a:off x="1659781" y="3809619"/>
            <a:ext cx="1853113" cy="1323439"/>
            <a:chOff x="1785287" y="3692137"/>
            <a:chExt cx="1853113" cy="1323439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3804BFF5-3379-4221-BAA2-93387162E462}"/>
                </a:ext>
              </a:extLst>
            </p:cNvPr>
            <p:cNvSpPr txBox="1"/>
            <p:nvPr/>
          </p:nvSpPr>
          <p:spPr>
            <a:xfrm>
              <a:off x="1866761" y="3692137"/>
              <a:ext cx="1771639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0" dirty="0">
                  <a:solidFill>
                    <a:srgbClr val="0070C0"/>
                  </a:solidFill>
                </a:rPr>
                <a:t>une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F942D19-D46A-4936-801D-BAFCF2576904}"/>
                </a:ext>
              </a:extLst>
            </p:cNvPr>
            <p:cNvSpPr/>
            <p:nvPr/>
          </p:nvSpPr>
          <p:spPr>
            <a:xfrm>
              <a:off x="1785287" y="3983142"/>
              <a:ext cx="1853113" cy="92485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77CD2C8A-09CA-4B9A-BA9B-2471E4746E08}"/>
              </a:ext>
            </a:extLst>
          </p:cNvPr>
          <p:cNvGrpSpPr/>
          <p:nvPr/>
        </p:nvGrpSpPr>
        <p:grpSpPr>
          <a:xfrm>
            <a:off x="1659781" y="2256832"/>
            <a:ext cx="1057836" cy="1004047"/>
            <a:chOff x="1772808" y="3402768"/>
            <a:chExt cx="1477005" cy="1180491"/>
          </a:xfrm>
        </p:grpSpPr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BD90E343-9553-40A0-965B-88CF6B84E4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72808" y="3402768"/>
              <a:ext cx="1477005" cy="118049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885FB9D7-8558-4E53-8D0D-C63C4FD636CB}"/>
                </a:ext>
              </a:extLst>
            </p:cNvPr>
            <p:cNvCxnSpPr>
              <a:cxnSpLocks/>
            </p:cNvCxnSpPr>
            <p:nvPr/>
          </p:nvCxnSpPr>
          <p:spPr>
            <a:xfrm>
              <a:off x="1794442" y="3428793"/>
              <a:ext cx="1421783" cy="115446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Picture 2" descr="Images de Table dessin anime – Téléchargement gratuit sur Freepik">
            <a:extLst>
              <a:ext uri="{FF2B5EF4-FFF2-40B4-BE49-F238E27FC236}">
                <a16:creationId xmlns:a16="http://schemas.microsoft.com/office/drawing/2014/main" id="{83F0C765-9881-4BE1-914F-FE801E836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083" y="2520276"/>
            <a:ext cx="1833581" cy="183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5216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F651BC-02D3-4A87-8945-A293BA3004CF}"/>
              </a:ext>
            </a:extLst>
          </p:cNvPr>
          <p:cNvSpPr/>
          <p:nvPr/>
        </p:nvSpPr>
        <p:spPr>
          <a:xfrm>
            <a:off x="3988706" y="2499031"/>
            <a:ext cx="29589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0" i="1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élèves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E0B93B-94B8-4992-812C-35F1D2689950}"/>
              </a:ext>
            </a:extLst>
          </p:cNvPr>
          <p:cNvSpPr/>
          <p:nvPr/>
        </p:nvSpPr>
        <p:spPr>
          <a:xfrm>
            <a:off x="2453830" y="3697251"/>
            <a:ext cx="12819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7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</a:t>
            </a:r>
            <a:r>
              <a:rPr lang="fr-FR" sz="7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fr-FR" sz="7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1B57B7-6095-4FF5-9CFA-575D31F79F01}"/>
              </a:ext>
            </a:extLst>
          </p:cNvPr>
          <p:cNvSpPr/>
          <p:nvPr/>
        </p:nvSpPr>
        <p:spPr>
          <a:xfrm>
            <a:off x="2453831" y="1960421"/>
            <a:ext cx="121700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7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</a:t>
            </a:r>
            <a:endParaRPr lang="fr-FR" sz="7200" dirty="0">
              <a:solidFill>
                <a:srgbClr val="0070C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69DB381-AFC4-4FB2-A451-9556020CBDDF}"/>
              </a:ext>
            </a:extLst>
          </p:cNvPr>
          <p:cNvSpPr/>
          <p:nvPr/>
        </p:nvSpPr>
        <p:spPr>
          <a:xfrm>
            <a:off x="2453831" y="3840215"/>
            <a:ext cx="1149025" cy="10573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B931341-8D19-42D0-A6A2-E31025E0DE8E}"/>
              </a:ext>
            </a:extLst>
          </p:cNvPr>
          <p:cNvSpPr/>
          <p:nvPr/>
        </p:nvSpPr>
        <p:spPr>
          <a:xfrm>
            <a:off x="2453831" y="2103385"/>
            <a:ext cx="1149025" cy="10573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74" name="Picture 2" descr="élèves Qui étudient à Lécole PNG , école, éducation, Retour à L école Image  PNG pour le téléchargement libre">
            <a:extLst>
              <a:ext uri="{FF2B5EF4-FFF2-40B4-BE49-F238E27FC236}">
                <a16:creationId xmlns:a16="http://schemas.microsoft.com/office/drawing/2014/main" id="{E826A732-A427-4700-9F75-DAE949B52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648" y="2326342"/>
            <a:ext cx="1855549" cy="185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6E465804-73C1-414D-BA26-4F794549BC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5494" y="3697251"/>
            <a:ext cx="924375" cy="77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047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F651BC-02D3-4A87-8945-A293BA3004CF}"/>
              </a:ext>
            </a:extLst>
          </p:cNvPr>
          <p:cNvSpPr/>
          <p:nvPr/>
        </p:nvSpPr>
        <p:spPr>
          <a:xfrm>
            <a:off x="3988706" y="2499031"/>
            <a:ext cx="29589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0" i="1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élèves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E0B93B-94B8-4992-812C-35F1D2689950}"/>
              </a:ext>
            </a:extLst>
          </p:cNvPr>
          <p:cNvSpPr/>
          <p:nvPr/>
        </p:nvSpPr>
        <p:spPr>
          <a:xfrm>
            <a:off x="2453830" y="3697251"/>
            <a:ext cx="12819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7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</a:t>
            </a:r>
            <a:r>
              <a:rPr lang="fr-FR" sz="7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fr-FR" sz="7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1B57B7-6095-4FF5-9CFA-575D31F79F01}"/>
              </a:ext>
            </a:extLst>
          </p:cNvPr>
          <p:cNvSpPr/>
          <p:nvPr/>
        </p:nvSpPr>
        <p:spPr>
          <a:xfrm>
            <a:off x="2453831" y="1960421"/>
            <a:ext cx="121700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7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</a:t>
            </a:r>
            <a:endParaRPr lang="fr-FR" sz="7200" dirty="0">
              <a:solidFill>
                <a:srgbClr val="0070C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69DB381-AFC4-4FB2-A451-9556020CBDDF}"/>
              </a:ext>
            </a:extLst>
          </p:cNvPr>
          <p:cNvSpPr/>
          <p:nvPr/>
        </p:nvSpPr>
        <p:spPr>
          <a:xfrm>
            <a:off x="2453831" y="3840215"/>
            <a:ext cx="1149025" cy="10573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B931341-8D19-42D0-A6A2-E31025E0DE8E}"/>
              </a:ext>
            </a:extLst>
          </p:cNvPr>
          <p:cNvSpPr/>
          <p:nvPr/>
        </p:nvSpPr>
        <p:spPr>
          <a:xfrm>
            <a:off x="2453831" y="2103385"/>
            <a:ext cx="1149025" cy="10573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7643D585-95B9-4A42-A7FB-EF8E5FE8A15B}"/>
              </a:ext>
            </a:extLst>
          </p:cNvPr>
          <p:cNvGrpSpPr/>
          <p:nvPr/>
        </p:nvGrpSpPr>
        <p:grpSpPr>
          <a:xfrm>
            <a:off x="2453829" y="3822470"/>
            <a:ext cx="1217001" cy="1075110"/>
            <a:chOff x="1772808" y="3402768"/>
            <a:chExt cx="1477005" cy="1180491"/>
          </a:xfrm>
        </p:grpSpPr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81158A8-9D2D-48A3-8AEE-00F4852C1C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72808" y="3402768"/>
              <a:ext cx="1477005" cy="118049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8B58431-877E-43A7-9C1A-891F81B6E8B4}"/>
                </a:ext>
              </a:extLst>
            </p:cNvPr>
            <p:cNvCxnSpPr>
              <a:cxnSpLocks/>
            </p:cNvCxnSpPr>
            <p:nvPr/>
          </p:nvCxnSpPr>
          <p:spPr>
            <a:xfrm>
              <a:off x="1794442" y="3428793"/>
              <a:ext cx="1421783" cy="115446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Ellipse 2">
            <a:extLst>
              <a:ext uri="{FF2B5EF4-FFF2-40B4-BE49-F238E27FC236}">
                <a16:creationId xmlns:a16="http://schemas.microsoft.com/office/drawing/2014/main" id="{CFF3217E-93C3-4766-B202-E5070B1A6576}"/>
              </a:ext>
            </a:extLst>
          </p:cNvPr>
          <p:cNvSpPr/>
          <p:nvPr/>
        </p:nvSpPr>
        <p:spPr>
          <a:xfrm>
            <a:off x="6160664" y="2859740"/>
            <a:ext cx="518042" cy="76200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2" descr="élèves Qui étudient à Lécole PNG , école, éducation, Retour à L école Image  PNG pour le téléchargement libre">
            <a:extLst>
              <a:ext uri="{FF2B5EF4-FFF2-40B4-BE49-F238E27FC236}">
                <a16:creationId xmlns:a16="http://schemas.microsoft.com/office/drawing/2014/main" id="{078F8581-59E2-4318-AD5A-FBDAD10841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115" y="2232975"/>
            <a:ext cx="1855549" cy="185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0AB349B-204B-44C8-B7B2-79C9577C89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812" y="3899543"/>
            <a:ext cx="924375" cy="77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F651BC-02D3-4A87-8945-A293BA3004CF}"/>
              </a:ext>
            </a:extLst>
          </p:cNvPr>
          <p:cNvSpPr/>
          <p:nvPr/>
        </p:nvSpPr>
        <p:spPr>
          <a:xfrm>
            <a:off x="3800905" y="2927374"/>
            <a:ext cx="30886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0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3C4BA32-8B25-493D-A714-413AEF4C6E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4250813"/>
            <a:ext cx="1174247" cy="98983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ACA0580-1431-4DFB-AFED-F0502C968D18}"/>
              </a:ext>
            </a:extLst>
          </p:cNvPr>
          <p:cNvSpPr txBox="1"/>
          <p:nvPr/>
        </p:nvSpPr>
        <p:spPr>
          <a:xfrm>
            <a:off x="2311999" y="2193823"/>
            <a:ext cx="2197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solidFill>
                  <a:srgbClr val="0070C0"/>
                </a:solidFill>
              </a:rPr>
              <a:t>un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6DD475C-F5DA-44A4-86C9-C21665736F6A}"/>
              </a:ext>
            </a:extLst>
          </p:cNvPr>
          <p:cNvSpPr txBox="1"/>
          <p:nvPr/>
        </p:nvSpPr>
        <p:spPr>
          <a:xfrm>
            <a:off x="2424505" y="3784035"/>
            <a:ext cx="1676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solidFill>
                  <a:srgbClr val="0070C0"/>
                </a:solidFill>
              </a:rPr>
              <a:t>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EEB6AD-DE54-415B-949E-8BC03F71F28D}"/>
              </a:ext>
            </a:extLst>
          </p:cNvPr>
          <p:cNvSpPr/>
          <p:nvPr/>
        </p:nvSpPr>
        <p:spPr>
          <a:xfrm>
            <a:off x="2286545" y="2516988"/>
            <a:ext cx="1246989" cy="8771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D3EFA0-C097-4DBB-BCDC-762CF3B79F2D}"/>
              </a:ext>
            </a:extLst>
          </p:cNvPr>
          <p:cNvSpPr/>
          <p:nvPr/>
        </p:nvSpPr>
        <p:spPr>
          <a:xfrm>
            <a:off x="2311999" y="3840428"/>
            <a:ext cx="1039906" cy="100947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utoShape 2" descr="59,306,003 illustrations de Professor | DepositPhotos">
            <a:extLst>
              <a:ext uri="{FF2B5EF4-FFF2-40B4-BE49-F238E27FC236}">
                <a16:creationId xmlns:a16="http://schemas.microsoft.com/office/drawing/2014/main" id="{0C47808F-6C9E-47BD-B101-BF456019602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6150" name="Picture 6" descr="59,306,003 illustrations de Professor | DepositPhotos">
            <a:extLst>
              <a:ext uri="{FF2B5EF4-FFF2-40B4-BE49-F238E27FC236}">
                <a16:creationId xmlns:a16="http://schemas.microsoft.com/office/drawing/2014/main" id="{F99DE6A2-9925-447B-A9B6-EC768C7F8D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952" y="2565184"/>
            <a:ext cx="1304200" cy="181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9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9/5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87C240B-2C50-4EE8-9D52-360F13A25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199" y="1336687"/>
            <a:ext cx="2060620" cy="171933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075BDF4-4D86-4271-92F9-6523F0414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0640" y="1459746"/>
            <a:ext cx="2009104" cy="169357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6C38B088-EEEF-47D4-9A95-2EF1D4DFA6D7}"/>
              </a:ext>
            </a:extLst>
          </p:cNvPr>
          <p:cNvSpPr txBox="1"/>
          <p:nvPr/>
        </p:nvSpPr>
        <p:spPr>
          <a:xfrm>
            <a:off x="2658986" y="3337532"/>
            <a:ext cx="23591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Déterminant</a:t>
            </a:r>
            <a:r>
              <a:rPr lang="fr-FR" dirty="0"/>
              <a:t>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149B27D-57D3-4E93-BAF0-B19EF184891C}"/>
              </a:ext>
            </a:extLst>
          </p:cNvPr>
          <p:cNvSpPr txBox="1"/>
          <p:nvPr/>
        </p:nvSpPr>
        <p:spPr>
          <a:xfrm>
            <a:off x="5701315" y="3323222"/>
            <a:ext cx="9941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Nom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7AD56DC-2081-4D01-B1CC-0BC6A29E25CC}"/>
              </a:ext>
            </a:extLst>
          </p:cNvPr>
          <p:cNvSpPr txBox="1"/>
          <p:nvPr/>
        </p:nvSpPr>
        <p:spPr>
          <a:xfrm>
            <a:off x="1976858" y="4176930"/>
            <a:ext cx="44591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0070C0"/>
                </a:solidFill>
              </a:rPr>
              <a:t>un</a:t>
            </a:r>
            <a:r>
              <a:rPr lang="fr-FR" sz="5400" dirty="0"/>
              <a:t> </a:t>
            </a:r>
            <a:r>
              <a:rPr lang="fr-FR" sz="5400" dirty="0">
                <a:solidFill>
                  <a:srgbClr val="00B050"/>
                </a:solidFill>
              </a:rPr>
              <a:t>avion</a:t>
            </a:r>
          </a:p>
          <a:p>
            <a:r>
              <a:rPr lang="fr-FR" sz="5400" dirty="0">
                <a:solidFill>
                  <a:srgbClr val="0070C0"/>
                </a:solidFill>
              </a:rPr>
              <a:t>des</a:t>
            </a:r>
            <a:r>
              <a:rPr lang="fr-FR" sz="5400" dirty="0">
                <a:solidFill>
                  <a:srgbClr val="00B050"/>
                </a:solidFill>
              </a:rPr>
              <a:t> coccinelles</a:t>
            </a:r>
          </a:p>
        </p:txBody>
      </p:sp>
      <p:pic>
        <p:nvPicPr>
          <p:cNvPr id="1026" name="Picture 2" descr="Dessin De L'avion Avec Variation De Couleur Jaune Image stock -  Illustration of variation, dessin: 281211353">
            <a:extLst>
              <a:ext uri="{FF2B5EF4-FFF2-40B4-BE49-F238E27FC236}">
                <a16:creationId xmlns:a16="http://schemas.microsoft.com/office/drawing/2014/main" id="{E9101A22-EB9D-4DCB-96B9-6CA4FC885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565" y="4127415"/>
            <a:ext cx="1473842" cy="926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out savoir sur les coccinelles asiatiques : identifier et réduire les  nuisances causées – Halte Nuisibles">
            <a:extLst>
              <a:ext uri="{FF2B5EF4-FFF2-40B4-BE49-F238E27FC236}">
                <a16:creationId xmlns:a16="http://schemas.microsoft.com/office/drawing/2014/main" id="{AB0ED458-CED4-4896-B78D-0F45957CB5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360" y="4843173"/>
            <a:ext cx="1668275" cy="111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81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868</TotalTime>
  <Words>41</Words>
  <Application>Microsoft Office PowerPoint</Application>
  <PresentationFormat>Affichage à l'écran (4:3)</PresentationFormat>
  <Paragraphs>35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41</cp:revision>
  <dcterms:created xsi:type="dcterms:W3CDTF">2023-02-07T14:55:57Z</dcterms:created>
  <dcterms:modified xsi:type="dcterms:W3CDTF">2026-08-24T12:41:43Z</dcterms:modified>
</cp:coreProperties>
</file>