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81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C5A53-7DEE-4FD7-B026-D7894F5F6DD6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2EF7F-3AC8-4DC5-9FBA-5C80BBCC8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74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fr-FR" dirty="0"/>
          </a:p>
          <a:p>
            <a:pPr algn="l"/>
            <a:r>
              <a:rPr lang="fr-FR" dirty="0"/>
              <a:t>Séance 7</a:t>
            </a:r>
          </a:p>
          <a:p>
            <a:pPr algn="l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A9424E-10D1-7C8E-E02D-85F270BD9482}"/>
              </a:ext>
            </a:extLst>
          </p:cNvPr>
          <p:cNvSpPr txBox="1"/>
          <p:nvPr/>
        </p:nvSpPr>
        <p:spPr>
          <a:xfrm>
            <a:off x="1605170" y="2504661"/>
            <a:ext cx="6766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sais construire une famille de mots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DD75256-5890-C83C-722D-5D70EF752065}"/>
              </a:ext>
            </a:extLst>
          </p:cNvPr>
          <p:cNvSpPr txBox="1"/>
          <p:nvPr/>
        </p:nvSpPr>
        <p:spPr>
          <a:xfrm>
            <a:off x="854765" y="735496"/>
            <a:ext cx="7588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Tous les mots sont mélangés, à toi de retrouver les trois familles :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49A823-D745-A173-1C99-E294B0F9E462}"/>
              </a:ext>
            </a:extLst>
          </p:cNvPr>
          <p:cNvSpPr txBox="1"/>
          <p:nvPr/>
        </p:nvSpPr>
        <p:spPr>
          <a:xfrm>
            <a:off x="553187" y="2211457"/>
            <a:ext cx="78901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le jardinage                   un peintre                       peindre</a:t>
            </a:r>
          </a:p>
          <a:p>
            <a:r>
              <a:rPr lang="fr-FR" sz="2400" dirty="0"/>
              <a:t>                       </a:t>
            </a:r>
          </a:p>
          <a:p>
            <a:r>
              <a:rPr lang="fr-FR" sz="2400" dirty="0"/>
              <a:t>         la peinture                     une correction             un jardinier</a:t>
            </a:r>
          </a:p>
          <a:p>
            <a:endParaRPr lang="fr-FR" sz="2400" dirty="0"/>
          </a:p>
          <a:p>
            <a:r>
              <a:rPr lang="fr-FR" sz="2400" dirty="0"/>
              <a:t>un correcteur                   une jardinerie                     jardiner</a:t>
            </a:r>
          </a:p>
          <a:p>
            <a:endParaRPr lang="fr-FR" sz="2400" dirty="0"/>
          </a:p>
          <a:p>
            <a:r>
              <a:rPr lang="fr-FR" sz="2400" dirty="0"/>
              <a:t>                 une jardinière                  repeindre                corriger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4D4CA-740B-81AE-2179-8BF7B2C5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B08CF36-A11F-5CD2-4B24-629937E75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4F1484F-A61D-6695-6D84-85064CD776DE}"/>
              </a:ext>
            </a:extLst>
          </p:cNvPr>
          <p:cNvSpPr txBox="1"/>
          <p:nvPr/>
        </p:nvSpPr>
        <p:spPr>
          <a:xfrm>
            <a:off x="3140765" y="631135"/>
            <a:ext cx="3687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highlight>
                  <a:srgbClr val="CC99FF"/>
                </a:highlight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817AAE6-E1C1-A3B3-F245-4D40CFB1CF3A}"/>
              </a:ext>
            </a:extLst>
          </p:cNvPr>
          <p:cNvSpPr txBox="1"/>
          <p:nvPr/>
        </p:nvSpPr>
        <p:spPr>
          <a:xfrm>
            <a:off x="487016" y="2181638"/>
            <a:ext cx="22512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le jardinage</a:t>
            </a:r>
          </a:p>
          <a:p>
            <a:r>
              <a:rPr lang="fr-FR" sz="2800" dirty="0"/>
              <a:t>un jardinier</a:t>
            </a:r>
          </a:p>
          <a:p>
            <a:r>
              <a:rPr lang="fr-FR" sz="2800" dirty="0"/>
              <a:t>jardiner</a:t>
            </a:r>
          </a:p>
          <a:p>
            <a:r>
              <a:rPr lang="fr-FR" sz="2800" dirty="0"/>
              <a:t>une jardinerie</a:t>
            </a:r>
          </a:p>
          <a:p>
            <a:r>
              <a:rPr lang="fr-FR" sz="2800" dirty="0"/>
              <a:t>une jardinière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88243BA-8A44-1AE9-7F17-E5B484F39274}"/>
              </a:ext>
            </a:extLst>
          </p:cNvPr>
          <p:cNvSpPr txBox="1"/>
          <p:nvPr/>
        </p:nvSpPr>
        <p:spPr>
          <a:xfrm>
            <a:off x="3269975" y="2236304"/>
            <a:ext cx="22959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peindre</a:t>
            </a:r>
          </a:p>
          <a:p>
            <a:r>
              <a:rPr lang="fr-FR" sz="2800" dirty="0"/>
              <a:t>La peinture</a:t>
            </a:r>
          </a:p>
          <a:p>
            <a:r>
              <a:rPr lang="fr-FR" sz="2800" dirty="0"/>
              <a:t>un peintre</a:t>
            </a:r>
          </a:p>
          <a:p>
            <a:r>
              <a:rPr lang="fr-FR" sz="2800" dirty="0"/>
              <a:t>repeindre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90BAA9D-1145-FE46-5D77-210C0975A163}"/>
              </a:ext>
            </a:extLst>
          </p:cNvPr>
          <p:cNvSpPr txBox="1"/>
          <p:nvPr/>
        </p:nvSpPr>
        <p:spPr>
          <a:xfrm>
            <a:off x="5874026" y="2236304"/>
            <a:ext cx="24201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corriger </a:t>
            </a:r>
          </a:p>
          <a:p>
            <a:r>
              <a:rPr lang="fr-FR" sz="2800" dirty="0"/>
              <a:t>une correction</a:t>
            </a:r>
          </a:p>
          <a:p>
            <a:r>
              <a:rPr lang="fr-FR" sz="2800" dirty="0"/>
              <a:t>un correcteur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4CB2529-4879-6F9C-D6C5-16D4AAAED5B2}"/>
              </a:ext>
            </a:extLst>
          </p:cNvPr>
          <p:cNvSpPr txBox="1"/>
          <p:nvPr/>
        </p:nvSpPr>
        <p:spPr>
          <a:xfrm>
            <a:off x="815009" y="4954657"/>
            <a:ext cx="185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radical : jardin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5B2E0CB-EC3A-23D7-8A67-17565F2115F2}"/>
              </a:ext>
            </a:extLst>
          </p:cNvPr>
          <p:cNvSpPr txBox="1"/>
          <p:nvPr/>
        </p:nvSpPr>
        <p:spPr>
          <a:xfrm>
            <a:off x="3269975" y="4954657"/>
            <a:ext cx="1972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radical : </a:t>
            </a:r>
            <a:r>
              <a:rPr lang="fr-FR"/>
              <a:t>pein</a:t>
            </a:r>
            <a:endParaRPr lang="fr-FR" dirty="0"/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D5516736-5814-E5C4-6FFD-F9414D4FD587}"/>
              </a:ext>
            </a:extLst>
          </p:cNvPr>
          <p:cNvSpPr/>
          <p:nvPr/>
        </p:nvSpPr>
        <p:spPr>
          <a:xfrm>
            <a:off x="1540562" y="4428407"/>
            <a:ext cx="168967" cy="4616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E3D64673-195D-CEEC-8BDA-DCD1C77F070B}"/>
              </a:ext>
            </a:extLst>
          </p:cNvPr>
          <p:cNvSpPr/>
          <p:nvPr/>
        </p:nvSpPr>
        <p:spPr>
          <a:xfrm>
            <a:off x="3919328" y="4428406"/>
            <a:ext cx="168967" cy="4616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 : bas 13">
            <a:extLst>
              <a:ext uri="{FF2B5EF4-FFF2-40B4-BE49-F238E27FC236}">
                <a16:creationId xmlns:a16="http://schemas.microsoft.com/office/drawing/2014/main" id="{4BA0FD77-B6A0-BA28-8C05-B23CDE42F5B4}"/>
              </a:ext>
            </a:extLst>
          </p:cNvPr>
          <p:cNvSpPr/>
          <p:nvPr/>
        </p:nvSpPr>
        <p:spPr>
          <a:xfrm>
            <a:off x="6743699" y="4428405"/>
            <a:ext cx="168967" cy="4616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6CA2239-1B8A-98F8-324D-1799B1FFC7CB}"/>
              </a:ext>
            </a:extLst>
          </p:cNvPr>
          <p:cNvSpPr txBox="1"/>
          <p:nvPr/>
        </p:nvSpPr>
        <p:spPr>
          <a:xfrm>
            <a:off x="5844209" y="4890050"/>
            <a:ext cx="2146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radical : </a:t>
            </a:r>
            <a:r>
              <a:rPr lang="fr-FR" dirty="0" err="1"/>
              <a:t>corr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229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053C9-5843-FB1C-0E5F-DE2065653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28FCED3-D4F9-1ADB-12E2-04A0FD77AF60}"/>
              </a:ext>
            </a:extLst>
          </p:cNvPr>
          <p:cNvSpPr/>
          <p:nvPr/>
        </p:nvSpPr>
        <p:spPr>
          <a:xfrm>
            <a:off x="5648694" y="4567781"/>
            <a:ext cx="1084193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3A18A85-CBA8-C5F9-7AD0-3B29BAAE6B73}"/>
              </a:ext>
            </a:extLst>
          </p:cNvPr>
          <p:cNvSpPr/>
          <p:nvPr/>
        </p:nvSpPr>
        <p:spPr>
          <a:xfrm>
            <a:off x="1354206" y="4734712"/>
            <a:ext cx="1084193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342F36-9303-EDF8-659C-7F20959645BE}"/>
              </a:ext>
            </a:extLst>
          </p:cNvPr>
          <p:cNvSpPr/>
          <p:nvPr/>
        </p:nvSpPr>
        <p:spPr>
          <a:xfrm>
            <a:off x="5648694" y="3357668"/>
            <a:ext cx="643249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D1EF28-FE81-6BA1-482A-497C294A512C}"/>
              </a:ext>
            </a:extLst>
          </p:cNvPr>
          <p:cNvSpPr/>
          <p:nvPr/>
        </p:nvSpPr>
        <p:spPr>
          <a:xfrm>
            <a:off x="1310737" y="3357668"/>
            <a:ext cx="643249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5A9B4D-0790-943F-7FA6-93BE71B4D379}"/>
              </a:ext>
            </a:extLst>
          </p:cNvPr>
          <p:cNvSpPr/>
          <p:nvPr/>
        </p:nvSpPr>
        <p:spPr>
          <a:xfrm>
            <a:off x="5731329" y="2252696"/>
            <a:ext cx="930728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E80B41-13EC-A169-9C28-DBEB6F3020CC}"/>
              </a:ext>
            </a:extLst>
          </p:cNvPr>
          <p:cNvSpPr/>
          <p:nvPr/>
        </p:nvSpPr>
        <p:spPr>
          <a:xfrm>
            <a:off x="1148443" y="2211457"/>
            <a:ext cx="930728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ED85AB3-D547-04CA-63A7-24E3EAD3CF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EB69B-D0A7-0668-3358-7175A18BD8AC}"/>
              </a:ext>
            </a:extLst>
          </p:cNvPr>
          <p:cNvSpPr txBox="1"/>
          <p:nvPr/>
        </p:nvSpPr>
        <p:spPr>
          <a:xfrm>
            <a:off x="854765" y="735496"/>
            <a:ext cx="7588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Trouve le verbe de la même famille que les noms proposés :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0CF9555-4E00-D541-C418-7532EE2195FA}"/>
              </a:ext>
            </a:extLst>
          </p:cNvPr>
          <p:cNvSpPr txBox="1"/>
          <p:nvPr/>
        </p:nvSpPr>
        <p:spPr>
          <a:xfrm>
            <a:off x="571244" y="2187602"/>
            <a:ext cx="2358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une découverte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17EAF4D-AB4D-E75D-7AB3-475A1F69B2DE}"/>
              </a:ext>
            </a:extLst>
          </p:cNvPr>
          <p:cNvSpPr txBox="1"/>
          <p:nvPr/>
        </p:nvSpPr>
        <p:spPr>
          <a:xfrm>
            <a:off x="4071257" y="2211457"/>
            <a:ext cx="3483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  </a:t>
            </a:r>
            <a:r>
              <a:rPr lang="fr-FR" sz="2400" dirty="0"/>
              <a:t>découvrir</a:t>
            </a:r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182E6544-65EF-17F0-CF93-849F91293458}"/>
              </a:ext>
            </a:extLst>
          </p:cNvPr>
          <p:cNvSpPr/>
          <p:nvPr/>
        </p:nvSpPr>
        <p:spPr>
          <a:xfrm>
            <a:off x="4147457" y="2345871"/>
            <a:ext cx="571500" cy="2394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C5AB816-304B-FBB7-68C6-2CA22A3CB495}"/>
              </a:ext>
            </a:extLst>
          </p:cNvPr>
          <p:cNvSpPr txBox="1"/>
          <p:nvPr/>
        </p:nvSpPr>
        <p:spPr>
          <a:xfrm>
            <a:off x="4147457" y="3318086"/>
            <a:ext cx="3483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                     punir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46BF0A36-CBB0-5F92-0777-5FB675451980}"/>
              </a:ext>
            </a:extLst>
          </p:cNvPr>
          <p:cNvSpPr/>
          <p:nvPr/>
        </p:nvSpPr>
        <p:spPr>
          <a:xfrm>
            <a:off x="4235371" y="3429000"/>
            <a:ext cx="571500" cy="2394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2E8DA3-0967-944F-6D0C-C37DCBCF307A}"/>
              </a:ext>
            </a:extLst>
          </p:cNvPr>
          <p:cNvSpPr txBox="1"/>
          <p:nvPr/>
        </p:nvSpPr>
        <p:spPr>
          <a:xfrm>
            <a:off x="727359" y="3317910"/>
            <a:ext cx="2358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Une punition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47FDF97-9B24-131E-3874-C1561F0B3417}"/>
              </a:ext>
            </a:extLst>
          </p:cNvPr>
          <p:cNvSpPr txBox="1"/>
          <p:nvPr/>
        </p:nvSpPr>
        <p:spPr>
          <a:xfrm>
            <a:off x="792672" y="4694954"/>
            <a:ext cx="256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Une multiplication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48B9D1-F75A-FBD4-6BC7-6EFD94B69A98}"/>
              </a:ext>
            </a:extLst>
          </p:cNvPr>
          <p:cNvSpPr txBox="1"/>
          <p:nvPr/>
        </p:nvSpPr>
        <p:spPr>
          <a:xfrm>
            <a:off x="4071256" y="4567782"/>
            <a:ext cx="3483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  </a:t>
            </a:r>
            <a:r>
              <a:rPr lang="fr-FR" sz="2400" dirty="0"/>
              <a:t>multiplier</a:t>
            </a:r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D13DF662-4CEE-312F-5744-BDA5849DF070}"/>
              </a:ext>
            </a:extLst>
          </p:cNvPr>
          <p:cNvSpPr/>
          <p:nvPr/>
        </p:nvSpPr>
        <p:spPr>
          <a:xfrm>
            <a:off x="4401378" y="4766637"/>
            <a:ext cx="571500" cy="2394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77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100</Words>
  <Application>Microsoft Office PowerPoint</Application>
  <PresentationFormat>Affichage à l'écran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39</cp:revision>
  <dcterms:created xsi:type="dcterms:W3CDTF">2023-02-07T14:55:57Z</dcterms:created>
  <dcterms:modified xsi:type="dcterms:W3CDTF">2026-03-11T13:30:51Z</dcterms:modified>
</cp:coreProperties>
</file>