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3" r:id="rId2"/>
    <p:sldId id="274" r:id="rId3"/>
    <p:sldId id="275" r:id="rId4"/>
    <p:sldId id="276" r:id="rId5"/>
    <p:sldId id="27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8" d="100"/>
          <a:sy n="68" d="100"/>
        </p:scale>
        <p:origin x="48" y="6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03ED24A-379D-40B3-8FE4-BA117C5B7C62}"/>
              </a:ext>
            </a:extLst>
          </p:cNvPr>
          <p:cNvSpPr txBox="1"/>
          <p:nvPr/>
        </p:nvSpPr>
        <p:spPr>
          <a:xfrm>
            <a:off x="1425388" y="2796988"/>
            <a:ext cx="6759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Je sais identifier les mots de la même famille.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9A3369-E0A9-4F54-B37A-703562104C28}"/>
              </a:ext>
            </a:extLst>
          </p:cNvPr>
          <p:cNvSpPr/>
          <p:nvPr/>
        </p:nvSpPr>
        <p:spPr>
          <a:xfrm>
            <a:off x="959663" y="5497003"/>
            <a:ext cx="7717730" cy="55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battre, batailler, bateau, combattant, paille</a:t>
            </a:r>
            <a:r>
              <a:rPr lang="fr-FR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combat</a:t>
            </a:r>
            <a:r>
              <a:rPr lang="fr-F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2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Explorer, mémoriser, consolider le vocabulaire dans les champs  disciplinaires au cycle 3">
            <a:extLst>
              <a:ext uri="{FF2B5EF4-FFF2-40B4-BE49-F238E27FC236}">
                <a16:creationId xmlns:a16="http://schemas.microsoft.com/office/drawing/2014/main" id="{6D52B269-D83F-432B-9452-404447D0F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000" y="802254"/>
            <a:ext cx="4241410" cy="426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2330392-D3F4-48BD-88F0-CB9623250994}"/>
              </a:ext>
            </a:extLst>
          </p:cNvPr>
          <p:cNvSpPr txBox="1"/>
          <p:nvPr/>
        </p:nvSpPr>
        <p:spPr>
          <a:xfrm>
            <a:off x="3585029" y="2609260"/>
            <a:ext cx="1758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</a:rPr>
              <a:t>bataille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95FBFF3-C2D6-EDF9-AD46-FCB4F4B212BF}"/>
              </a:ext>
            </a:extLst>
          </p:cNvPr>
          <p:cNvSpPr txBox="1"/>
          <p:nvPr/>
        </p:nvSpPr>
        <p:spPr>
          <a:xfrm>
            <a:off x="496957" y="556591"/>
            <a:ext cx="3036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Repère et écris les mots de la même famille que </a:t>
            </a:r>
            <a:r>
              <a:rPr lang="fr-FR" dirty="0">
                <a:solidFill>
                  <a:srgbClr val="FF0000"/>
                </a:solidFill>
              </a:rPr>
              <a:t>bataille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9A3369-E0A9-4F54-B37A-703562104C28}"/>
              </a:ext>
            </a:extLst>
          </p:cNvPr>
          <p:cNvSpPr/>
          <p:nvPr/>
        </p:nvSpPr>
        <p:spPr>
          <a:xfrm>
            <a:off x="3213017" y="5369040"/>
            <a:ext cx="2717966" cy="55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bateau, paille</a:t>
            </a:r>
          </a:p>
        </p:txBody>
      </p:sp>
      <p:pic>
        <p:nvPicPr>
          <p:cNvPr id="1026" name="Picture 2" descr="Explorer, mémoriser, consolider le vocabulaire dans les champs  disciplinaires au cycle 3">
            <a:extLst>
              <a:ext uri="{FF2B5EF4-FFF2-40B4-BE49-F238E27FC236}">
                <a16:creationId xmlns:a16="http://schemas.microsoft.com/office/drawing/2014/main" id="{6D52B269-D83F-432B-9452-404447D0F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000" y="802254"/>
            <a:ext cx="4241410" cy="426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2330392-D3F4-48BD-88F0-CB9623250994}"/>
              </a:ext>
            </a:extLst>
          </p:cNvPr>
          <p:cNvSpPr txBox="1"/>
          <p:nvPr/>
        </p:nvSpPr>
        <p:spPr>
          <a:xfrm>
            <a:off x="3676669" y="2609260"/>
            <a:ext cx="15597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</a:rPr>
              <a:t>bataille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0587859-618C-4FEF-9DFC-0F3ACE021110}"/>
              </a:ext>
            </a:extLst>
          </p:cNvPr>
          <p:cNvSpPr/>
          <p:nvPr/>
        </p:nvSpPr>
        <p:spPr>
          <a:xfrm>
            <a:off x="3694894" y="1336425"/>
            <a:ext cx="13776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batailler</a:t>
            </a:r>
            <a:endParaRPr lang="fr-FR" sz="2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9262DC-308B-484F-BFB6-73549EDF1BCC}"/>
              </a:ext>
            </a:extLst>
          </p:cNvPr>
          <p:cNvSpPr/>
          <p:nvPr/>
        </p:nvSpPr>
        <p:spPr>
          <a:xfrm>
            <a:off x="5236391" y="2439983"/>
            <a:ext cx="14136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combattant</a:t>
            </a:r>
            <a:endParaRPr lang="fr-FR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1451E9-E261-40A5-AF19-2D05F4C5B64D}"/>
              </a:ext>
            </a:extLst>
          </p:cNvPr>
          <p:cNvSpPr/>
          <p:nvPr/>
        </p:nvSpPr>
        <p:spPr>
          <a:xfrm>
            <a:off x="2925998" y="3743596"/>
            <a:ext cx="1287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combat</a:t>
            </a:r>
            <a:endParaRPr lang="fr-FR" sz="28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469BAF1-ED26-1878-D5E4-621359908E52}"/>
              </a:ext>
            </a:extLst>
          </p:cNvPr>
          <p:cNvSpPr txBox="1"/>
          <p:nvPr/>
        </p:nvSpPr>
        <p:spPr>
          <a:xfrm>
            <a:off x="2623104" y="2347650"/>
            <a:ext cx="861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battre</a:t>
            </a:r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1DBD056-D830-ACEA-CB42-7259E7F31CB5}"/>
              </a:ext>
            </a:extLst>
          </p:cNvPr>
          <p:cNvSpPr txBox="1"/>
          <p:nvPr/>
        </p:nvSpPr>
        <p:spPr>
          <a:xfrm>
            <a:off x="496957" y="556591"/>
            <a:ext cx="3036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Correction :</a:t>
            </a:r>
          </a:p>
        </p:txBody>
      </p:sp>
    </p:spTree>
    <p:extLst>
      <p:ext uri="{BB962C8B-B14F-4D97-AF65-F5344CB8AC3E}">
        <p14:creationId xmlns:p14="http://schemas.microsoft.com/office/powerpoint/2010/main" val="3980992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A9C742-5E58-08C3-6E49-C23FD76AC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0747FC50-003C-333B-B196-9C54D523DD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7586CB-49EE-D908-8C8B-1B2ACF697641}"/>
              </a:ext>
            </a:extLst>
          </p:cNvPr>
          <p:cNvSpPr/>
          <p:nvPr/>
        </p:nvSpPr>
        <p:spPr>
          <a:xfrm>
            <a:off x="959663" y="5497003"/>
            <a:ext cx="7717730" cy="55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rondeur, ronce, ronde, arrondir</a:t>
            </a:r>
            <a:r>
              <a:rPr lang="fr-FR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robe, arrondi</a:t>
            </a:r>
            <a:r>
              <a:rPr lang="fr-F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2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Explorer, mémoriser, consolider le vocabulaire dans les champs  disciplinaires au cycle 3">
            <a:extLst>
              <a:ext uri="{FF2B5EF4-FFF2-40B4-BE49-F238E27FC236}">
                <a16:creationId xmlns:a16="http://schemas.microsoft.com/office/drawing/2014/main" id="{733D1BE5-95B9-F0AC-086B-9CF7FBB53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000" y="802254"/>
            <a:ext cx="4241410" cy="426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0D0AFDEB-9F9E-019A-31D1-BCE318DDF2F8}"/>
              </a:ext>
            </a:extLst>
          </p:cNvPr>
          <p:cNvSpPr txBox="1"/>
          <p:nvPr/>
        </p:nvSpPr>
        <p:spPr>
          <a:xfrm>
            <a:off x="3789010" y="2609260"/>
            <a:ext cx="1758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</a:rPr>
              <a:t>rond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6FDF974-7F24-A876-67C1-3FFF90E9150B}"/>
              </a:ext>
            </a:extLst>
          </p:cNvPr>
          <p:cNvSpPr txBox="1"/>
          <p:nvPr/>
        </p:nvSpPr>
        <p:spPr>
          <a:xfrm>
            <a:off x="496957" y="556591"/>
            <a:ext cx="3036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Repère et écris les mots de la même famille que </a:t>
            </a:r>
            <a:r>
              <a:rPr lang="fr-FR" dirty="0">
                <a:solidFill>
                  <a:srgbClr val="FF0000"/>
                </a:solidFill>
              </a:rPr>
              <a:t>rond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5022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B5CDF-2154-73FE-6A43-19FBE7D99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1F8BA0A7-65E1-9CF8-DEE3-57E1BE424C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92DE3BC-BE5B-981B-BCD6-D82B58AB1A60}"/>
              </a:ext>
            </a:extLst>
          </p:cNvPr>
          <p:cNvSpPr/>
          <p:nvPr/>
        </p:nvSpPr>
        <p:spPr>
          <a:xfrm>
            <a:off x="3213017" y="5369040"/>
            <a:ext cx="2717966" cy="55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ronce, robe</a:t>
            </a:r>
          </a:p>
        </p:txBody>
      </p:sp>
      <p:pic>
        <p:nvPicPr>
          <p:cNvPr id="1026" name="Picture 2" descr="Explorer, mémoriser, consolider le vocabulaire dans les champs  disciplinaires au cycle 3">
            <a:extLst>
              <a:ext uri="{FF2B5EF4-FFF2-40B4-BE49-F238E27FC236}">
                <a16:creationId xmlns:a16="http://schemas.microsoft.com/office/drawing/2014/main" id="{2395014A-86EC-C166-CD8C-A1E6366FB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000" y="802254"/>
            <a:ext cx="4241410" cy="426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C9DA9E5D-A4A1-5669-CB58-806B27CE889E}"/>
              </a:ext>
            </a:extLst>
          </p:cNvPr>
          <p:cNvSpPr txBox="1"/>
          <p:nvPr/>
        </p:nvSpPr>
        <p:spPr>
          <a:xfrm>
            <a:off x="3676669" y="2609260"/>
            <a:ext cx="1065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</a:rPr>
              <a:t>rond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5984F41-9BAB-BEC1-7753-DEDA1F1DDE2E}"/>
              </a:ext>
            </a:extLst>
          </p:cNvPr>
          <p:cNvSpPr/>
          <p:nvPr/>
        </p:nvSpPr>
        <p:spPr>
          <a:xfrm>
            <a:off x="3694894" y="1336425"/>
            <a:ext cx="13776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arrondir</a:t>
            </a:r>
            <a:endParaRPr lang="fr-FR" sz="2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0BCA2E-1125-769D-B6DE-06DB45CFFC6F}"/>
              </a:ext>
            </a:extLst>
          </p:cNvPr>
          <p:cNvSpPr/>
          <p:nvPr/>
        </p:nvSpPr>
        <p:spPr>
          <a:xfrm>
            <a:off x="5236391" y="2439983"/>
            <a:ext cx="14136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kern="100">
                <a:latin typeface="Calibri" panose="020F0502020204030204" pitchFamily="34" charset="0"/>
                <a:cs typeface="Times New Roman" panose="02020603050405020304" pitchFamily="18" charset="0"/>
              </a:rPr>
              <a:t>arrondi</a:t>
            </a:r>
            <a:endParaRPr lang="fr-FR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2613A4-3270-B16B-321B-E40E6C21EAC5}"/>
              </a:ext>
            </a:extLst>
          </p:cNvPr>
          <p:cNvSpPr/>
          <p:nvPr/>
        </p:nvSpPr>
        <p:spPr>
          <a:xfrm>
            <a:off x="2925998" y="3743596"/>
            <a:ext cx="13635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rondeur</a:t>
            </a:r>
            <a:endParaRPr lang="fr-FR" sz="28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7841F70-E20C-D50D-5538-EFC193EF9EE0}"/>
              </a:ext>
            </a:extLst>
          </p:cNvPr>
          <p:cNvSpPr txBox="1"/>
          <p:nvPr/>
        </p:nvSpPr>
        <p:spPr>
          <a:xfrm>
            <a:off x="2623104" y="2347650"/>
            <a:ext cx="861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ronde</a:t>
            </a:r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863371E-BAA7-FEFB-9EDA-5890485DDEA0}"/>
              </a:ext>
            </a:extLst>
          </p:cNvPr>
          <p:cNvSpPr txBox="1"/>
          <p:nvPr/>
        </p:nvSpPr>
        <p:spPr>
          <a:xfrm>
            <a:off x="496957" y="556591"/>
            <a:ext cx="3036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Correction :</a:t>
            </a:r>
          </a:p>
        </p:txBody>
      </p:sp>
    </p:spTree>
    <p:extLst>
      <p:ext uri="{BB962C8B-B14F-4D97-AF65-F5344CB8AC3E}">
        <p14:creationId xmlns:p14="http://schemas.microsoft.com/office/powerpoint/2010/main" val="194968091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83</Words>
  <Application>Microsoft Office PowerPoint</Application>
  <PresentationFormat>Affichage à l'écran 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camille philippe</cp:lastModifiedBy>
  <cp:revision>37</cp:revision>
  <dcterms:created xsi:type="dcterms:W3CDTF">2023-02-07T14:55:57Z</dcterms:created>
  <dcterms:modified xsi:type="dcterms:W3CDTF">2026-03-11T14:50:00Z</dcterms:modified>
</cp:coreProperties>
</file>