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3" r:id="rId2"/>
    <p:sldId id="274" r:id="rId3"/>
    <p:sldId id="278" r:id="rId4"/>
    <p:sldId id="276" r:id="rId5"/>
    <p:sldId id="27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5" d="100"/>
          <a:sy n="65" d="100"/>
        </p:scale>
        <p:origin x="58" y="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EDEA25E-49F3-4CCC-AEAC-51F9E258BC24}"/>
              </a:ext>
            </a:extLst>
          </p:cNvPr>
          <p:cNvSpPr txBox="1"/>
          <p:nvPr/>
        </p:nvSpPr>
        <p:spPr>
          <a:xfrm>
            <a:off x="1308847" y="2770094"/>
            <a:ext cx="67630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Je range les lettres dans l’ordre alphabétique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BAD015-3338-44D3-AA0B-BC9D462C97EB}"/>
              </a:ext>
            </a:extLst>
          </p:cNvPr>
          <p:cNvSpPr/>
          <p:nvPr/>
        </p:nvSpPr>
        <p:spPr>
          <a:xfrm>
            <a:off x="2149850" y="1030070"/>
            <a:ext cx="53190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7200" kern="100" dirty="0">
                <a:latin typeface="Calibri" panose="020F0502020204030204" pitchFamily="34" charset="0"/>
                <a:ea typeface="Calibri" panose="020F0502020204030204" pitchFamily="34" charset="0"/>
              </a:rPr>
              <a:t>m - e - x - i - r </a:t>
            </a:r>
            <a:endParaRPr lang="fr-FR" sz="72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86F8A7E-82B5-489F-A61C-658ECC3408D3}"/>
              </a:ext>
            </a:extLst>
          </p:cNvPr>
          <p:cNvSpPr txBox="1"/>
          <p:nvPr/>
        </p:nvSpPr>
        <p:spPr>
          <a:xfrm>
            <a:off x="390405" y="5181599"/>
            <a:ext cx="836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 b c d e f g h i j k l m n o p q r s t u v w x y z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E63EE6-E4D1-4286-B07C-574C45F21FF2}"/>
              </a:ext>
            </a:extLst>
          </p:cNvPr>
          <p:cNvSpPr/>
          <p:nvPr/>
        </p:nvSpPr>
        <p:spPr>
          <a:xfrm>
            <a:off x="1701721" y="2544278"/>
            <a:ext cx="6670431" cy="48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ts val="3400"/>
              </a:lnSpc>
              <a:spcBef>
                <a:spcPts val="1000"/>
              </a:spcBef>
            </a:pPr>
            <a:r>
              <a:rPr lang="fr-FR" sz="2400" kern="1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maitresse • exercice • utiliser • installer • règle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BAD015-3338-44D3-AA0B-BC9D462C97EB}"/>
              </a:ext>
            </a:extLst>
          </p:cNvPr>
          <p:cNvSpPr/>
          <p:nvPr/>
        </p:nvSpPr>
        <p:spPr>
          <a:xfrm>
            <a:off x="2070846" y="1175248"/>
            <a:ext cx="6399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7200" kern="100" dirty="0">
                <a:latin typeface="Calibri" panose="020F0502020204030204" pitchFamily="34" charset="0"/>
                <a:ea typeface="Calibri" panose="020F0502020204030204" pitchFamily="34" charset="0"/>
              </a:rPr>
              <a:t>e - i - m - r - x</a:t>
            </a:r>
            <a:endParaRPr lang="fr-FR" sz="72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86F8A7E-82B5-489F-A61C-658ECC3408D3}"/>
              </a:ext>
            </a:extLst>
          </p:cNvPr>
          <p:cNvSpPr txBox="1"/>
          <p:nvPr/>
        </p:nvSpPr>
        <p:spPr>
          <a:xfrm>
            <a:off x="390405" y="5181599"/>
            <a:ext cx="836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 b c d e f g h i j k l m n o p q r s t u v w x y z 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699FE2C1-4324-49B9-A6E2-9EE3F3BA55A1}"/>
              </a:ext>
            </a:extLst>
          </p:cNvPr>
          <p:cNvSpPr/>
          <p:nvPr/>
        </p:nvSpPr>
        <p:spPr>
          <a:xfrm>
            <a:off x="1748117" y="5342093"/>
            <a:ext cx="322729" cy="340659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AF6AB84-B25B-458C-AA57-58F9C992DE41}"/>
              </a:ext>
            </a:extLst>
          </p:cNvPr>
          <p:cNvSpPr/>
          <p:nvPr/>
        </p:nvSpPr>
        <p:spPr>
          <a:xfrm>
            <a:off x="2886635" y="5342093"/>
            <a:ext cx="322729" cy="340659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58E473E-427B-47B5-881F-9BD41F762FE5}"/>
              </a:ext>
            </a:extLst>
          </p:cNvPr>
          <p:cNvSpPr/>
          <p:nvPr/>
        </p:nvSpPr>
        <p:spPr>
          <a:xfrm>
            <a:off x="3935505" y="5342093"/>
            <a:ext cx="448236" cy="422213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5FB1E82-7801-456A-899E-B260B3540352}"/>
              </a:ext>
            </a:extLst>
          </p:cNvPr>
          <p:cNvSpPr/>
          <p:nvPr/>
        </p:nvSpPr>
        <p:spPr>
          <a:xfrm>
            <a:off x="5709634" y="5342092"/>
            <a:ext cx="322729" cy="422213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68DF377-E2A5-4AA3-9005-9B97E08097BA}"/>
              </a:ext>
            </a:extLst>
          </p:cNvPr>
          <p:cNvSpPr/>
          <p:nvPr/>
        </p:nvSpPr>
        <p:spPr>
          <a:xfrm>
            <a:off x="7624482" y="5382868"/>
            <a:ext cx="322729" cy="340659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340096-2FF8-4556-B032-DF534E846D3D}"/>
              </a:ext>
            </a:extLst>
          </p:cNvPr>
          <p:cNvSpPr/>
          <p:nvPr/>
        </p:nvSpPr>
        <p:spPr>
          <a:xfrm>
            <a:off x="1549319" y="3184317"/>
            <a:ext cx="6670431" cy="48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ts val="3400"/>
              </a:lnSpc>
              <a:spcBef>
                <a:spcPts val="1000"/>
              </a:spcBef>
            </a:pPr>
            <a:r>
              <a:rPr lang="fr-FR" sz="2400" kern="1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maitresse • exercice • utiliser • installer • règle</a:t>
            </a:r>
          </a:p>
        </p:txBody>
      </p:sp>
    </p:spTree>
    <p:extLst>
      <p:ext uri="{BB962C8B-B14F-4D97-AF65-F5344CB8AC3E}">
        <p14:creationId xmlns:p14="http://schemas.microsoft.com/office/powerpoint/2010/main" val="1745706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CB51A74-A07F-4659-9520-FB026AC8F17C}"/>
              </a:ext>
            </a:extLst>
          </p:cNvPr>
          <p:cNvSpPr txBox="1"/>
          <p:nvPr/>
        </p:nvSpPr>
        <p:spPr>
          <a:xfrm>
            <a:off x="390406" y="5047129"/>
            <a:ext cx="836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 b c d e f g h i j k l m n o p q r s t u v w x y z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45DB7F-EE65-469B-BE60-B739F512CAF9}"/>
              </a:ext>
            </a:extLst>
          </p:cNvPr>
          <p:cNvSpPr/>
          <p:nvPr/>
        </p:nvSpPr>
        <p:spPr>
          <a:xfrm>
            <a:off x="1475712" y="875166"/>
            <a:ext cx="689644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8000" kern="100" dirty="0">
                <a:latin typeface="Calibri" panose="020F0502020204030204" pitchFamily="34" charset="0"/>
                <a:ea typeface="Calibri" panose="020F0502020204030204" pitchFamily="34" charset="0"/>
              </a:rPr>
              <a:t>y - p - s - r - l - m</a:t>
            </a:r>
            <a:endParaRPr lang="fr-FR" sz="8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1CAFDC-5171-4CD4-8F67-23359C194FB3}"/>
              </a:ext>
            </a:extLst>
          </p:cNvPr>
          <p:cNvSpPr/>
          <p:nvPr/>
        </p:nvSpPr>
        <p:spPr>
          <a:xfrm>
            <a:off x="1588716" y="2939635"/>
            <a:ext cx="6670431" cy="48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ts val="3400"/>
              </a:lnSpc>
              <a:spcBef>
                <a:spcPts val="1000"/>
              </a:spcBef>
            </a:pPr>
            <a:r>
              <a:rPr lang="fr-FR" sz="2400" kern="1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maitresse • exercice • utiliser • installer • règle</a:t>
            </a:r>
          </a:p>
        </p:txBody>
      </p:sp>
    </p:spTree>
    <p:extLst>
      <p:ext uri="{BB962C8B-B14F-4D97-AF65-F5344CB8AC3E}">
        <p14:creationId xmlns:p14="http://schemas.microsoft.com/office/powerpoint/2010/main" val="2579162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CB51A74-A07F-4659-9520-FB026AC8F17C}"/>
              </a:ext>
            </a:extLst>
          </p:cNvPr>
          <p:cNvSpPr txBox="1"/>
          <p:nvPr/>
        </p:nvSpPr>
        <p:spPr>
          <a:xfrm>
            <a:off x="390406" y="5047129"/>
            <a:ext cx="836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 b c d e f g h i j k l m n o p q r s t u v w x y z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45DB7F-EE65-469B-BE60-B739F512CAF9}"/>
              </a:ext>
            </a:extLst>
          </p:cNvPr>
          <p:cNvSpPr/>
          <p:nvPr/>
        </p:nvSpPr>
        <p:spPr>
          <a:xfrm>
            <a:off x="1208939" y="1542225"/>
            <a:ext cx="689644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8000" kern="100" dirty="0">
                <a:latin typeface="Calibri" panose="020F0502020204030204" pitchFamily="34" charset="0"/>
                <a:ea typeface="Calibri" panose="020F0502020204030204" pitchFamily="34" charset="0"/>
              </a:rPr>
              <a:t>l - m - p - r - s - y</a:t>
            </a:r>
            <a:endParaRPr lang="fr-FR" sz="8000"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775FFDCF-F27E-4E0E-A9A1-29BC20DD2ABE}"/>
              </a:ext>
            </a:extLst>
          </p:cNvPr>
          <p:cNvSpPr/>
          <p:nvPr/>
        </p:nvSpPr>
        <p:spPr>
          <a:xfrm>
            <a:off x="3603812" y="5146176"/>
            <a:ext cx="412376" cy="44823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38C30B15-71BD-47BA-84E8-62B9B7E7D57D}"/>
              </a:ext>
            </a:extLst>
          </p:cNvPr>
          <p:cNvSpPr/>
          <p:nvPr/>
        </p:nvSpPr>
        <p:spPr>
          <a:xfrm>
            <a:off x="3926542" y="5146611"/>
            <a:ext cx="412376" cy="44823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62EA7121-1F58-4515-A5FB-8ECDB883A530}"/>
              </a:ext>
            </a:extLst>
          </p:cNvPr>
          <p:cNvSpPr/>
          <p:nvPr/>
        </p:nvSpPr>
        <p:spPr>
          <a:xfrm>
            <a:off x="4993342" y="5146176"/>
            <a:ext cx="412376" cy="44823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ED2CD58-F0BD-4103-8637-8328708919E6}"/>
              </a:ext>
            </a:extLst>
          </p:cNvPr>
          <p:cNvSpPr/>
          <p:nvPr/>
        </p:nvSpPr>
        <p:spPr>
          <a:xfrm>
            <a:off x="5647766" y="5146176"/>
            <a:ext cx="412376" cy="44823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31C7D05C-ED25-4102-9920-A50D5ED68F00}"/>
              </a:ext>
            </a:extLst>
          </p:cNvPr>
          <p:cNvSpPr/>
          <p:nvPr/>
        </p:nvSpPr>
        <p:spPr>
          <a:xfrm>
            <a:off x="5954586" y="5146174"/>
            <a:ext cx="412376" cy="44823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331F1BBD-9726-4234-89E2-BD6B460B113F}"/>
              </a:ext>
            </a:extLst>
          </p:cNvPr>
          <p:cNvSpPr/>
          <p:nvPr/>
        </p:nvSpPr>
        <p:spPr>
          <a:xfrm>
            <a:off x="7892984" y="5164973"/>
            <a:ext cx="412376" cy="44823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B89ECA-550E-4935-98B1-56BF0BE7D860}"/>
              </a:ext>
            </a:extLst>
          </p:cNvPr>
          <p:cNvSpPr/>
          <p:nvPr/>
        </p:nvSpPr>
        <p:spPr>
          <a:xfrm>
            <a:off x="1068262" y="3241098"/>
            <a:ext cx="75446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kern="1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</a:t>
            </a:r>
            <a:r>
              <a:rPr lang="fr-FR" sz="28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xercice • </a:t>
            </a:r>
            <a:r>
              <a:rPr lang="fr-FR" sz="2800" kern="1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fr-FR" sz="28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nstaller • </a:t>
            </a:r>
            <a:r>
              <a:rPr lang="fr-FR" sz="2800" kern="1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fr-FR" sz="28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aitresse • </a:t>
            </a:r>
            <a:r>
              <a:rPr lang="fr-FR" sz="2800" kern="1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r>
              <a:rPr lang="fr-FR" sz="28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ègle • </a:t>
            </a:r>
            <a:r>
              <a:rPr lang="fr-FR" sz="2800" kern="1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</a:t>
            </a:r>
            <a:r>
              <a:rPr lang="fr-FR" sz="28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tiliser </a:t>
            </a:r>
          </a:p>
          <a:p>
            <a:endParaRPr lang="fr-FR" sz="2800" kern="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D51AD6FD-03E9-45F3-B7FA-48B4D86BE198}"/>
              </a:ext>
            </a:extLst>
          </p:cNvPr>
          <p:cNvCxnSpPr/>
          <p:nvPr/>
        </p:nvCxnSpPr>
        <p:spPr>
          <a:xfrm>
            <a:off x="1359877" y="3563815"/>
            <a:ext cx="539261" cy="17232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1A87A29-9B97-47CE-AB9A-4922DAC00EAD}"/>
              </a:ext>
            </a:extLst>
          </p:cNvPr>
          <p:cNvCxnSpPr>
            <a:cxnSpLocks/>
          </p:cNvCxnSpPr>
          <p:nvPr/>
        </p:nvCxnSpPr>
        <p:spPr>
          <a:xfrm>
            <a:off x="2885899" y="3563815"/>
            <a:ext cx="173849" cy="15823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80BF46EC-7AFB-4E6B-828E-EBCC245E3CE8}"/>
              </a:ext>
            </a:extLst>
          </p:cNvPr>
          <p:cNvCxnSpPr>
            <a:cxnSpLocks/>
          </p:cNvCxnSpPr>
          <p:nvPr/>
        </p:nvCxnSpPr>
        <p:spPr>
          <a:xfrm flipH="1">
            <a:off x="4222698" y="3708992"/>
            <a:ext cx="272093" cy="13381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B238602A-6D07-461F-A0D9-F7299454B61F}"/>
              </a:ext>
            </a:extLst>
          </p:cNvPr>
          <p:cNvCxnSpPr>
            <a:cxnSpLocks/>
          </p:cNvCxnSpPr>
          <p:nvPr/>
        </p:nvCxnSpPr>
        <p:spPr>
          <a:xfrm flipH="1">
            <a:off x="5875958" y="3691407"/>
            <a:ext cx="445123" cy="14397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8F960CB5-076A-41BD-8CBC-393668B43564}"/>
              </a:ext>
            </a:extLst>
          </p:cNvPr>
          <p:cNvCxnSpPr>
            <a:cxnSpLocks/>
          </p:cNvCxnSpPr>
          <p:nvPr/>
        </p:nvCxnSpPr>
        <p:spPr>
          <a:xfrm flipH="1">
            <a:off x="6786885" y="3646998"/>
            <a:ext cx="836468" cy="15831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9624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783</TotalTime>
  <Words>192</Words>
  <Application>Microsoft Office PowerPoint</Application>
  <PresentationFormat>Affichage à l'écran (4:3)</PresentationFormat>
  <Paragraphs>18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35</cp:revision>
  <dcterms:created xsi:type="dcterms:W3CDTF">2023-02-07T14:55:57Z</dcterms:created>
  <dcterms:modified xsi:type="dcterms:W3CDTF">2026-08-24T12:54:17Z</dcterms:modified>
</cp:coreProperties>
</file>