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CC99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8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C5A53-7DEE-4FD7-B026-D7894F5F6DD6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2EF7F-3AC8-4DC5-9FBA-5C80BBCC8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74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5F7205F-C849-F3D1-1B73-4F4BD7D5C1B8}"/>
              </a:ext>
            </a:extLst>
          </p:cNvPr>
          <p:cNvSpPr txBox="1"/>
          <p:nvPr/>
        </p:nvSpPr>
        <p:spPr>
          <a:xfrm>
            <a:off x="963386" y="1807029"/>
            <a:ext cx="7408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Je sais utiliser un mot polysémique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DD75256-5890-C83C-722D-5D70EF752065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J’observe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A8BD9C3-870B-C142-E223-15AC1821D542}"/>
              </a:ext>
            </a:extLst>
          </p:cNvPr>
          <p:cNvSpPr txBox="1"/>
          <p:nvPr/>
        </p:nvSpPr>
        <p:spPr>
          <a:xfrm>
            <a:off x="3167743" y="1667056"/>
            <a:ext cx="3530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Il entre dans la </a:t>
            </a:r>
            <a:r>
              <a:rPr lang="fr-FR" sz="2400" dirty="0">
                <a:solidFill>
                  <a:srgbClr val="FF0000"/>
                </a:solidFill>
              </a:rPr>
              <a:t>classe</a:t>
            </a:r>
            <a:r>
              <a:rPr lang="fr-FR" dirty="0"/>
              <a:t>.</a:t>
            </a:r>
          </a:p>
        </p:txBody>
      </p:sp>
      <p:pic>
        <p:nvPicPr>
          <p:cNvPr id="23" name="Image 22" descr="Tableau noir et chaises jaunes dans une salle de classe">
            <a:extLst>
              <a:ext uri="{FF2B5EF4-FFF2-40B4-BE49-F238E27FC236}">
                <a16:creationId xmlns:a16="http://schemas.microsoft.com/office/drawing/2014/main" id="{C496A740-4E99-95DE-3C44-49851F817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29" y="2341892"/>
            <a:ext cx="4572000" cy="257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DD05F-C784-8A90-0809-48C60C50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CF97687-2EB0-AE78-4F6C-74F553914A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3D97BE-10CF-B3FA-3E2E-832523C752A4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J’observe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53A4A44-2657-9557-B1E3-42DBE9F98ED7}"/>
              </a:ext>
            </a:extLst>
          </p:cNvPr>
          <p:cNvSpPr txBox="1"/>
          <p:nvPr/>
        </p:nvSpPr>
        <p:spPr>
          <a:xfrm>
            <a:off x="2126144" y="1739041"/>
            <a:ext cx="515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Il </a:t>
            </a:r>
            <a:r>
              <a:rPr lang="fr-FR" sz="2400" dirty="0">
                <a:solidFill>
                  <a:srgbClr val="FF0000"/>
                </a:solidFill>
              </a:rPr>
              <a:t>classe</a:t>
            </a:r>
            <a:r>
              <a:rPr lang="fr-FR" sz="2400" dirty="0"/>
              <a:t> dans l’ordre alphabétique.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2667D7E-2877-F091-7CA2-1152DB844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407" y="2507972"/>
            <a:ext cx="3780183" cy="378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4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DE1FF-FF7E-6309-41EA-91C148CDF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6C277E54-E73D-6976-97DE-6E6552DA6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CA56-8A2D-442F-46AF-A55B338FF9C7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J’observe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DC186B-9AAF-4008-C9AA-07F85E53F83B}"/>
              </a:ext>
            </a:extLst>
          </p:cNvPr>
          <p:cNvSpPr txBox="1"/>
          <p:nvPr/>
        </p:nvSpPr>
        <p:spPr>
          <a:xfrm>
            <a:off x="2126144" y="1739041"/>
            <a:ext cx="515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Il cherche la </a:t>
            </a:r>
            <a:r>
              <a:rPr lang="fr-FR" sz="2400" dirty="0">
                <a:solidFill>
                  <a:srgbClr val="FF0000"/>
                </a:solidFill>
              </a:rPr>
              <a:t>classe </a:t>
            </a:r>
            <a:r>
              <a:rPr lang="fr-FR" sz="2400" dirty="0"/>
              <a:t>grammaticale.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390FB2-A28C-8840-3ACD-ACD5DFE92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987" y="2355574"/>
            <a:ext cx="3588026" cy="35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7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3075E-ADC1-0D18-E0D6-181F4A80B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0B47D4C-6668-74E5-8252-DD81553B48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F69F41-41F1-D771-7A8C-11D4D19CA916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J’observe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D5C0BE2-AA85-4992-45D7-A4EF2CC2168A}"/>
              </a:ext>
            </a:extLst>
          </p:cNvPr>
          <p:cNvSpPr txBox="1"/>
          <p:nvPr/>
        </p:nvSpPr>
        <p:spPr>
          <a:xfrm>
            <a:off x="2126144" y="1739041"/>
            <a:ext cx="5150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Cette fille a la </a:t>
            </a:r>
            <a:r>
              <a:rPr lang="fr-FR" sz="2400" dirty="0">
                <a:solidFill>
                  <a:srgbClr val="FF0000"/>
                </a:solidFill>
              </a:rPr>
              <a:t>classe</a:t>
            </a:r>
            <a:r>
              <a:rPr lang="fr-FR" sz="2400" dirty="0"/>
              <a:t>.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D969EE5-46F1-BEFA-FC11-F102B9E84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626" y="2282687"/>
            <a:ext cx="3839817" cy="383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648A4-E7CA-F47D-6D29-B03437B32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ECCA98A-4040-FBD3-170D-6B424D1B54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0EA9FF-827C-A1DA-17DE-BCF4275AD0D7}"/>
              </a:ext>
            </a:extLst>
          </p:cNvPr>
          <p:cNvSpPr txBox="1"/>
          <p:nvPr/>
        </p:nvSpPr>
        <p:spPr>
          <a:xfrm>
            <a:off x="854765" y="735496"/>
            <a:ext cx="7588526" cy="1077218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Ecris une phrase correspondant à la définition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A81D6FF-E290-CB28-9305-A52B981BC72E}"/>
              </a:ext>
            </a:extLst>
          </p:cNvPr>
          <p:cNvSpPr txBox="1"/>
          <p:nvPr/>
        </p:nvSpPr>
        <p:spPr>
          <a:xfrm>
            <a:off x="1614515" y="3429000"/>
            <a:ext cx="6239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sz="2400" dirty="0"/>
              <a:t>Classer : mettre ensemble dans un certain ordre.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96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486D2-2F0C-E819-52F6-96013B636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97B43C0-8F17-D4BB-9D7D-E2AE7BC72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7174D86-5C5B-8423-587E-36E84B61A41B}"/>
              </a:ext>
            </a:extLst>
          </p:cNvPr>
          <p:cNvSpPr txBox="1"/>
          <p:nvPr/>
        </p:nvSpPr>
        <p:spPr>
          <a:xfrm>
            <a:off x="854765" y="735496"/>
            <a:ext cx="7588526" cy="1077218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Ecris une phrase correspondant à la définition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245B066-81EE-EDBA-6BF6-955628A0D453}"/>
              </a:ext>
            </a:extLst>
          </p:cNvPr>
          <p:cNvSpPr txBox="1"/>
          <p:nvPr/>
        </p:nvSpPr>
        <p:spPr>
          <a:xfrm>
            <a:off x="1614515" y="3429000"/>
            <a:ext cx="6239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Salle dans laquelle les élèves suivent les cours.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995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DB51B-6DAB-7C6A-BA27-90BE06BC8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FD7F89DD-5559-192E-4C17-F798F4F8AE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DFE6C35-05A6-BDFA-626F-A730D762D2EF}"/>
              </a:ext>
            </a:extLst>
          </p:cNvPr>
          <p:cNvSpPr txBox="1"/>
          <p:nvPr/>
        </p:nvSpPr>
        <p:spPr>
          <a:xfrm>
            <a:off x="854765" y="735496"/>
            <a:ext cx="7588526" cy="1077218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Ecris une phrase correspondant à la définition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37FD56D-5516-32CD-FE4E-92AF5E27EAFA}"/>
              </a:ext>
            </a:extLst>
          </p:cNvPr>
          <p:cNvSpPr txBox="1"/>
          <p:nvPr/>
        </p:nvSpPr>
        <p:spPr>
          <a:xfrm>
            <a:off x="1614515" y="3429000"/>
            <a:ext cx="6239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La classe d’un mot c’est sa </a:t>
            </a:r>
            <a:r>
              <a:rPr lang="fr-FR" sz="2400"/>
              <a:t>nature grammaticale.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376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88</Words>
  <Application>Microsoft Office PowerPoint</Application>
  <PresentationFormat>Affichage à l'écran (4:3)</PresentationFormat>
  <Paragraphs>16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51</cp:revision>
  <dcterms:created xsi:type="dcterms:W3CDTF">2023-02-07T14:55:57Z</dcterms:created>
  <dcterms:modified xsi:type="dcterms:W3CDTF">2026-03-08T21:07:45Z</dcterms:modified>
</cp:coreProperties>
</file>