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61" r:id="rId3"/>
    <p:sldId id="262" r:id="rId4"/>
    <p:sldId id="263" r:id="rId5"/>
    <p:sldId id="264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0541F-E36A-4A39-B593-6C3C4957B7A6}" type="datetimeFigureOut">
              <a:rPr lang="fr-FR" smtClean="0"/>
              <a:t>03/03/2026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C2C7A-2910-4CAE-BD60-58D45A1B87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37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>
          <a:extLst>
            <a:ext uri="{FF2B5EF4-FFF2-40B4-BE49-F238E27FC236}">
              <a16:creationId xmlns:a16="http://schemas.microsoft.com/office/drawing/2014/main" id="{10144F75-758E-574D-5088-355FBC2B2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:notes">
            <a:extLst>
              <a:ext uri="{FF2B5EF4-FFF2-40B4-BE49-F238E27FC236}">
                <a16:creationId xmlns:a16="http://schemas.microsoft.com/office/drawing/2014/main" id="{D92DB1DA-2E71-017C-A2CD-84B7095CA1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:notes">
            <a:extLst>
              <a:ext uri="{FF2B5EF4-FFF2-40B4-BE49-F238E27FC236}">
                <a16:creationId xmlns:a16="http://schemas.microsoft.com/office/drawing/2014/main" id="{E31328EC-38AA-9B7C-9D25-FE5F3E28B8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1618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>
          <a:extLst>
            <a:ext uri="{FF2B5EF4-FFF2-40B4-BE49-F238E27FC236}">
              <a16:creationId xmlns:a16="http://schemas.microsoft.com/office/drawing/2014/main" id="{82421B13-7064-A8FD-6C55-8498EC85E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7352c76a20_2_85:notes">
            <a:extLst>
              <a:ext uri="{FF2B5EF4-FFF2-40B4-BE49-F238E27FC236}">
                <a16:creationId xmlns:a16="http://schemas.microsoft.com/office/drawing/2014/main" id="{26A9C140-6212-6445-8B1A-601B1BC45B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37352c76a20_2_85:notes">
            <a:extLst>
              <a:ext uri="{FF2B5EF4-FFF2-40B4-BE49-F238E27FC236}">
                <a16:creationId xmlns:a16="http://schemas.microsoft.com/office/drawing/2014/main" id="{2EDA8D40-FA71-C055-D1B9-AB410CC639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4039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>
          <a:extLst>
            <a:ext uri="{FF2B5EF4-FFF2-40B4-BE49-F238E27FC236}">
              <a16:creationId xmlns:a16="http://schemas.microsoft.com/office/drawing/2014/main" id="{22743D75-93BD-8810-B5FA-09B88E35A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7352c76a20_2_92:notes">
            <a:extLst>
              <a:ext uri="{FF2B5EF4-FFF2-40B4-BE49-F238E27FC236}">
                <a16:creationId xmlns:a16="http://schemas.microsoft.com/office/drawing/2014/main" id="{7467268B-A55B-86FE-46D8-C72E431965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g37352c76a20_2_92:notes">
            <a:extLst>
              <a:ext uri="{FF2B5EF4-FFF2-40B4-BE49-F238E27FC236}">
                <a16:creationId xmlns:a16="http://schemas.microsoft.com/office/drawing/2014/main" id="{6EDF7F09-E632-6BD8-1633-2230662602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567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210A5C14-BC76-C37A-5060-784A63E42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7352c76a20_2_99:notes">
            <a:extLst>
              <a:ext uri="{FF2B5EF4-FFF2-40B4-BE49-F238E27FC236}">
                <a16:creationId xmlns:a16="http://schemas.microsoft.com/office/drawing/2014/main" id="{08001638-0C01-A33A-8B32-CF26B61D5D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37352c76a20_2_99:notes">
            <a:extLst>
              <a:ext uri="{FF2B5EF4-FFF2-40B4-BE49-F238E27FC236}">
                <a16:creationId xmlns:a16="http://schemas.microsoft.com/office/drawing/2014/main" id="{51AD12EE-C495-1043-1E5B-4166968930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7141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>
          <a:extLst>
            <a:ext uri="{FF2B5EF4-FFF2-40B4-BE49-F238E27FC236}">
              <a16:creationId xmlns:a16="http://schemas.microsoft.com/office/drawing/2014/main" id="{B32535FC-F8A6-2E17-B34B-ECD248402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7352c76a20_2_106:notes">
            <a:extLst>
              <a:ext uri="{FF2B5EF4-FFF2-40B4-BE49-F238E27FC236}">
                <a16:creationId xmlns:a16="http://schemas.microsoft.com/office/drawing/2014/main" id="{99F9C660-540E-67C8-72F5-EB4BD482B7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37352c76a20_2_106:notes">
            <a:extLst>
              <a:ext uri="{FF2B5EF4-FFF2-40B4-BE49-F238E27FC236}">
                <a16:creationId xmlns:a16="http://schemas.microsoft.com/office/drawing/2014/main" id="{21E563F3-E080-D1F1-2CA7-EB0F3F1DC8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0922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>
          <a:extLst>
            <a:ext uri="{FF2B5EF4-FFF2-40B4-BE49-F238E27FC236}">
              <a16:creationId xmlns:a16="http://schemas.microsoft.com/office/drawing/2014/main" id="{7C23C609-2CD6-7606-743F-B11243C34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7352c76a20_2_106:notes">
            <a:extLst>
              <a:ext uri="{FF2B5EF4-FFF2-40B4-BE49-F238E27FC236}">
                <a16:creationId xmlns:a16="http://schemas.microsoft.com/office/drawing/2014/main" id="{6371E430-92AC-469C-88A6-94D48F3BE2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37352c76a20_2_106:notes">
            <a:extLst>
              <a:ext uri="{FF2B5EF4-FFF2-40B4-BE49-F238E27FC236}">
                <a16:creationId xmlns:a16="http://schemas.microsoft.com/office/drawing/2014/main" id="{65267FA9-55DD-D6F7-DB0D-3CE7C9393A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832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>
          <a:extLst>
            <a:ext uri="{FF2B5EF4-FFF2-40B4-BE49-F238E27FC236}">
              <a16:creationId xmlns:a16="http://schemas.microsoft.com/office/drawing/2014/main" id="{B7F153FE-615A-2027-4FD9-7F21EBC45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7352c76a20_2_106:notes">
            <a:extLst>
              <a:ext uri="{FF2B5EF4-FFF2-40B4-BE49-F238E27FC236}">
                <a16:creationId xmlns:a16="http://schemas.microsoft.com/office/drawing/2014/main" id="{86EE5BCB-0F6C-8AE0-2FD2-C25ECFCB5D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37352c76a20_2_106:notes">
            <a:extLst>
              <a:ext uri="{FF2B5EF4-FFF2-40B4-BE49-F238E27FC236}">
                <a16:creationId xmlns:a16="http://schemas.microsoft.com/office/drawing/2014/main" id="{589A6986-95AF-6015-F54A-2FDD1385AB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7229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oogle Shape;12;p7"/>
          <p:cNvCxnSpPr/>
          <p:nvPr/>
        </p:nvCxnSpPr>
        <p:spPr>
          <a:xfrm rot="10800000">
            <a:off x="0" y="0"/>
            <a:ext cx="0" cy="6858000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" name="Google Shape;13;p7"/>
          <p:cNvSpPr/>
          <p:nvPr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Séance 03</a:t>
            </a:r>
            <a:endParaRPr sz="1800"/>
          </a:p>
        </p:txBody>
      </p:sp>
      <p:sp>
        <p:nvSpPr>
          <p:cNvPr id="14" name="Google Shape;14;p7"/>
          <p:cNvSpPr/>
          <p:nvPr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7"/>
          <p:cNvSpPr txBox="1">
            <a:spLocks noGrp="1"/>
          </p:cNvSpPr>
          <p:nvPr>
            <p:ph type="title"/>
          </p:nvPr>
        </p:nvSpPr>
        <p:spPr>
          <a:xfrm>
            <a:off x="121397" y="367850"/>
            <a:ext cx="11179185" cy="541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body" idx="1"/>
          </p:nvPr>
        </p:nvSpPr>
        <p:spPr>
          <a:xfrm>
            <a:off x="11162870" y="6490151"/>
            <a:ext cx="1029129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7" name="Google Shape;17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1396" y="6487146"/>
            <a:ext cx="1056376" cy="370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503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Titre et texte vertical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09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Titre vertical et texte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>
            <a:spLocks noGrp="1"/>
          </p:cNvSpPr>
          <p:nvPr>
            <p:ph type="title"/>
          </p:nvPr>
        </p:nvSpPr>
        <p:spPr>
          <a:xfrm rot="5400000">
            <a:off x="7133432" y="1956595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9842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Google Shape;88;g37352c76a20_2_6"/>
          <p:cNvCxnSpPr/>
          <p:nvPr/>
        </p:nvCxnSpPr>
        <p:spPr>
          <a:xfrm rot="10800000">
            <a:off x="0" y="0"/>
            <a:ext cx="0" cy="6858000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9" name="Google Shape;89;g37352c76a20_2_6"/>
          <p:cNvSpPr/>
          <p:nvPr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Séance 04</a:t>
            </a:r>
            <a:endParaRPr sz="1800" dirty="0"/>
          </a:p>
        </p:txBody>
      </p:sp>
      <p:sp>
        <p:nvSpPr>
          <p:cNvPr id="90" name="Google Shape;90;g37352c76a20_2_6"/>
          <p:cNvSpPr/>
          <p:nvPr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37352c76a20_2_6"/>
          <p:cNvSpPr txBox="1">
            <a:spLocks noGrp="1"/>
          </p:cNvSpPr>
          <p:nvPr>
            <p:ph type="title"/>
          </p:nvPr>
        </p:nvSpPr>
        <p:spPr>
          <a:xfrm>
            <a:off x="121397" y="367850"/>
            <a:ext cx="11179185" cy="541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g37352c76a20_2_6"/>
          <p:cNvSpPr txBox="1">
            <a:spLocks noGrp="1"/>
          </p:cNvSpPr>
          <p:nvPr>
            <p:ph type="body" idx="1"/>
          </p:nvPr>
        </p:nvSpPr>
        <p:spPr>
          <a:xfrm>
            <a:off x="11162870" y="6490151"/>
            <a:ext cx="1029129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93" name="Google Shape;93;g37352c76a20_2_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1396" y="6487146"/>
            <a:ext cx="1056376" cy="3708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8025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Diapositive de titr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7352c76a20_2_13"/>
          <p:cNvSpPr txBox="1"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g37352c76a20_2_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g37352c76a20_2_1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g37352c76a20_2_1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g37352c76a20_2_1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476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Titre de section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7352c76a20_2_19"/>
          <p:cNvSpPr txBox="1"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g37352c76a20_2_19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g37352c76a20_2_1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g37352c76a20_2_19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g37352c76a20_2_1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7734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352c76a20_2_25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g37352c76a20_2_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g37352c76a20_2_2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g37352c76a20_2_2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g37352c76a20_2_2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g37352c76a20_2_2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13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Comparaison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7352c76a20_2_32"/>
          <p:cNvSpPr txBox="1"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g37352c76a20_2_32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6" name="Google Shape;116;g37352c76a20_2_32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g37352c76a20_2_32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8" name="Google Shape;118;g37352c76a20_2_32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g37352c76a20_2_3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g37352c76a20_2_3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g37352c76a20_2_3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855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re seul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7352c76a20_2_41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g37352c76a20_2_4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g37352c76a20_2_4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g37352c76a20_2_4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3547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Vide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7352c76a20_2_4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g37352c76a20_2_4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g37352c76a20_2_4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8313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Contenu avec légende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7352c76a20_2_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g37352c76a20_2_50"/>
          <p:cNvSpPr txBox="1">
            <a:spLocks noGrp="1"/>
          </p:cNvSpPr>
          <p:nvPr>
            <p:ph type="body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4" name="Google Shape;134;g37352c76a20_2_5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5" name="Google Shape;135;g37352c76a20_2_5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g37352c76a20_2_5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g37352c76a20_2_5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6576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Diapositive de titr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63018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Image avec légende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7352c76a20_2_5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37352c76a20_2_57"/>
          <p:cNvSpPr>
            <a:spLocks noGrp="1"/>
          </p:cNvSpPr>
          <p:nvPr>
            <p:ph type="pic" idx="2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g37352c76a20_2_5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2" name="Google Shape;142;g37352c76a20_2_5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g37352c76a20_2_5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g37352c76a20_2_5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4445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Titre et texte vertical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7352c76a20_2_6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g37352c76a20_2_6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g37352c76a20_2_6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g37352c76a20_2_6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g37352c76a20_2_6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4791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Titre vertical et texte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7352c76a20_2_70"/>
          <p:cNvSpPr txBox="1">
            <a:spLocks noGrp="1"/>
          </p:cNvSpPr>
          <p:nvPr>
            <p:ph type="title"/>
          </p:nvPr>
        </p:nvSpPr>
        <p:spPr>
          <a:xfrm rot="5400000">
            <a:off x="7133432" y="1956595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g37352c76a20_2_70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g37352c76a20_2_7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g37352c76a20_2_7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g37352c76a20_2_7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996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Titre de sec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9"/>
          <p:cNvSpPr txBox="1"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034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738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Comparais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350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re seul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12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Vid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30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Contenu avec légend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92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Image avec légend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>
            <a:spLocks noGrp="1"/>
          </p:cNvSpPr>
          <p:nvPr>
            <p:ph type="pic" idx="2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72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80760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7352c76a20_2_0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3" name="Google Shape;83;g37352c76a20_2_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g37352c76a20_2_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g37352c76a20_2_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g37352c76a20_2_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241023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>
          <a:extLst>
            <a:ext uri="{FF2B5EF4-FFF2-40B4-BE49-F238E27FC236}">
              <a16:creationId xmlns:a16="http://schemas.microsoft.com/office/drawing/2014/main" id="{2B7E89F5-42F7-647A-852B-A068BC73A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">
            <a:extLst>
              <a:ext uri="{FF2B5EF4-FFF2-40B4-BE49-F238E27FC236}">
                <a16:creationId xmlns:a16="http://schemas.microsoft.com/office/drawing/2014/main" id="{196A071B-93BB-4B1B-9E18-2AF98E22E3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1/5</a:t>
            </a:r>
            <a:endParaRPr/>
          </a:p>
        </p:txBody>
      </p:sp>
      <p:pic>
        <p:nvPicPr>
          <p:cNvPr id="162" name="Google Shape;162;p1">
            <a:extLst>
              <a:ext uri="{FF2B5EF4-FFF2-40B4-BE49-F238E27FC236}">
                <a16:creationId xmlns:a16="http://schemas.microsoft.com/office/drawing/2014/main" id="{C8F7477C-4E2B-D30F-8289-B918C1AB4DE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69337" y="2304875"/>
            <a:ext cx="2060620" cy="1719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">
            <a:extLst>
              <a:ext uri="{FF2B5EF4-FFF2-40B4-BE49-F238E27FC236}">
                <a16:creationId xmlns:a16="http://schemas.microsoft.com/office/drawing/2014/main" id="{3B6F4AAB-F56D-3E74-3D1E-9BFB550BBFD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3559" y="2304875"/>
            <a:ext cx="2009104" cy="1693572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">
            <a:extLst>
              <a:ext uri="{FF2B5EF4-FFF2-40B4-BE49-F238E27FC236}">
                <a16:creationId xmlns:a16="http://schemas.microsoft.com/office/drawing/2014/main" id="{4FB5C6BF-AD53-5847-C10A-454D59CCB471}"/>
              </a:ext>
            </a:extLst>
          </p:cNvPr>
          <p:cNvSpPr txBox="1"/>
          <p:nvPr/>
        </p:nvSpPr>
        <p:spPr>
          <a:xfrm>
            <a:off x="2869337" y="4320990"/>
            <a:ext cx="235917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fr-FR" sz="3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Déterminant</a:t>
            </a:r>
            <a:r>
              <a:rPr lang="fr-FR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5" name="Google Shape;165;p1">
            <a:extLst>
              <a:ext uri="{FF2B5EF4-FFF2-40B4-BE49-F238E27FC236}">
                <a16:creationId xmlns:a16="http://schemas.microsoft.com/office/drawing/2014/main" id="{46D77208-2E6B-49A1-97A8-86390A3500DD}"/>
              </a:ext>
            </a:extLst>
          </p:cNvPr>
          <p:cNvSpPr txBox="1"/>
          <p:nvPr/>
        </p:nvSpPr>
        <p:spPr>
          <a:xfrm>
            <a:off x="7821020" y="4320989"/>
            <a:ext cx="99418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fr-FR" sz="32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Nom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A1D966D-F5D5-ABC6-F486-BCE444884097}"/>
              </a:ext>
            </a:extLst>
          </p:cNvPr>
          <p:cNvSpPr txBox="1"/>
          <p:nvPr/>
        </p:nvSpPr>
        <p:spPr>
          <a:xfrm>
            <a:off x="1698171" y="790303"/>
            <a:ext cx="9104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sais identifier le nom et </a:t>
            </a:r>
            <a:r>
              <a:rPr lang="fr-FR"/>
              <a:t>le déterminant.</a:t>
            </a:r>
          </a:p>
        </p:txBody>
      </p:sp>
    </p:spTree>
    <p:extLst>
      <p:ext uri="{BB962C8B-B14F-4D97-AF65-F5344CB8AC3E}">
        <p14:creationId xmlns:p14="http://schemas.microsoft.com/office/powerpoint/2010/main" val="251287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>
          <a:extLst>
            <a:ext uri="{FF2B5EF4-FFF2-40B4-BE49-F238E27FC236}">
              <a16:creationId xmlns:a16="http://schemas.microsoft.com/office/drawing/2014/main" id="{06A3DCB2-52EC-A521-F3BF-3356BAC95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7352c76a20_2_85">
            <a:extLst>
              <a:ext uri="{FF2B5EF4-FFF2-40B4-BE49-F238E27FC236}">
                <a16:creationId xmlns:a16="http://schemas.microsoft.com/office/drawing/2014/main" id="{8A24FB86-1781-6A07-18C5-26C11B4885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2/5</a:t>
            </a:r>
            <a:endParaRPr/>
          </a:p>
        </p:txBody>
      </p:sp>
      <p:sp>
        <p:nvSpPr>
          <p:cNvPr id="171" name="Google Shape;171;g37352c76a20_2_85">
            <a:extLst>
              <a:ext uri="{FF2B5EF4-FFF2-40B4-BE49-F238E27FC236}">
                <a16:creationId xmlns:a16="http://schemas.microsoft.com/office/drawing/2014/main" id="{4E712F53-5B28-2390-2E65-B99A96BF1BE7}"/>
              </a:ext>
            </a:extLst>
          </p:cNvPr>
          <p:cNvSpPr/>
          <p:nvPr/>
        </p:nvSpPr>
        <p:spPr>
          <a:xfrm>
            <a:off x="3253600" y="2697487"/>
            <a:ext cx="684962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fr-FR" sz="8000" i="1" ker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le stylo bleu </a:t>
            </a:r>
            <a:endParaRPr sz="80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37352c76a20_2_85">
            <a:extLst>
              <a:ext uri="{FF2B5EF4-FFF2-40B4-BE49-F238E27FC236}">
                <a16:creationId xmlns:a16="http://schemas.microsoft.com/office/drawing/2014/main" id="{A9D76487-84FB-3CE4-760B-E4151C385BC6}"/>
              </a:ext>
            </a:extLst>
          </p:cNvPr>
          <p:cNvSpPr/>
          <p:nvPr/>
        </p:nvSpPr>
        <p:spPr>
          <a:xfrm>
            <a:off x="4087906" y="2814919"/>
            <a:ext cx="2339788" cy="1206007"/>
          </a:xfrm>
          <a:prstGeom prst="ellipse">
            <a:avLst/>
          </a:prstGeom>
          <a:noFill/>
          <a:ln w="381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g37352c76a20_2_85">
            <a:extLst>
              <a:ext uri="{FF2B5EF4-FFF2-40B4-BE49-F238E27FC236}">
                <a16:creationId xmlns:a16="http://schemas.microsoft.com/office/drawing/2014/main" id="{FCC71E99-DAEB-5A10-C77C-E1B60055029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5613" y="4243329"/>
            <a:ext cx="924375" cy="7792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38CDB91-0139-6F8E-E8A6-283C49456D91}"/>
              </a:ext>
            </a:extLst>
          </p:cNvPr>
          <p:cNvSpPr txBox="1"/>
          <p:nvPr/>
        </p:nvSpPr>
        <p:spPr>
          <a:xfrm>
            <a:off x="1072055" y="699989"/>
            <a:ext cx="917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Indique si le mot entouré est un déterminant ou un nom</a:t>
            </a:r>
          </a:p>
        </p:txBody>
      </p:sp>
    </p:spTree>
    <p:extLst>
      <p:ext uri="{BB962C8B-B14F-4D97-AF65-F5344CB8AC3E}">
        <p14:creationId xmlns:p14="http://schemas.microsoft.com/office/powerpoint/2010/main" val="252106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>
          <a:extLst>
            <a:ext uri="{FF2B5EF4-FFF2-40B4-BE49-F238E27FC236}">
              <a16:creationId xmlns:a16="http://schemas.microsoft.com/office/drawing/2014/main" id="{277B8DCE-9634-C919-2D3A-C2BAFFB4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7352c76a20_2_92">
            <a:extLst>
              <a:ext uri="{FF2B5EF4-FFF2-40B4-BE49-F238E27FC236}">
                <a16:creationId xmlns:a16="http://schemas.microsoft.com/office/drawing/2014/main" id="{F97F2366-C9F0-C25F-8F95-C213E0F5D0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3/5</a:t>
            </a:r>
            <a:endParaRPr/>
          </a:p>
        </p:txBody>
      </p:sp>
      <p:sp>
        <p:nvSpPr>
          <p:cNvPr id="179" name="Google Shape;179;g37352c76a20_2_92">
            <a:extLst>
              <a:ext uri="{FF2B5EF4-FFF2-40B4-BE49-F238E27FC236}">
                <a16:creationId xmlns:a16="http://schemas.microsoft.com/office/drawing/2014/main" id="{15920FD7-C277-0BC6-AE09-134CCF191E7D}"/>
              </a:ext>
            </a:extLst>
          </p:cNvPr>
          <p:cNvSpPr/>
          <p:nvPr/>
        </p:nvSpPr>
        <p:spPr>
          <a:xfrm>
            <a:off x="3253600" y="2697487"/>
            <a:ext cx="684962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fr-FR" sz="8000" i="1" ker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une table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0" name="Google Shape;180;g37352c76a20_2_92">
            <a:extLst>
              <a:ext uri="{FF2B5EF4-FFF2-40B4-BE49-F238E27FC236}">
                <a16:creationId xmlns:a16="http://schemas.microsoft.com/office/drawing/2014/main" id="{8E466C35-8EB4-0F55-9198-0FAC47A00426}"/>
              </a:ext>
            </a:extLst>
          </p:cNvPr>
          <p:cNvSpPr/>
          <p:nvPr/>
        </p:nvSpPr>
        <p:spPr>
          <a:xfrm>
            <a:off x="3253599" y="2756202"/>
            <a:ext cx="1766636" cy="1264724"/>
          </a:xfrm>
          <a:prstGeom prst="ellipse">
            <a:avLst/>
          </a:prstGeom>
          <a:noFill/>
          <a:ln w="381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1" name="Google Shape;181;g37352c76a20_2_92">
            <a:extLst>
              <a:ext uri="{FF2B5EF4-FFF2-40B4-BE49-F238E27FC236}">
                <a16:creationId xmlns:a16="http://schemas.microsoft.com/office/drawing/2014/main" id="{9BD0B22A-C0AB-C6A3-4127-BFAEA21F366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6233" y="4286077"/>
            <a:ext cx="1030920" cy="8601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2F23C4E-C334-5DBE-800C-9950E9A321D0}"/>
              </a:ext>
            </a:extLst>
          </p:cNvPr>
          <p:cNvSpPr txBox="1"/>
          <p:nvPr/>
        </p:nvSpPr>
        <p:spPr>
          <a:xfrm>
            <a:off x="1072055" y="699989"/>
            <a:ext cx="917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Indique si le mot entouré est un déterminant ou un nom</a:t>
            </a:r>
          </a:p>
        </p:txBody>
      </p:sp>
    </p:spTree>
    <p:extLst>
      <p:ext uri="{BB962C8B-B14F-4D97-AF65-F5344CB8AC3E}">
        <p14:creationId xmlns:p14="http://schemas.microsoft.com/office/powerpoint/2010/main" val="171445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FD1FF9CE-E19D-77FB-2A9B-0103143E8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7352c76a20_2_99">
            <a:extLst>
              <a:ext uri="{FF2B5EF4-FFF2-40B4-BE49-F238E27FC236}">
                <a16:creationId xmlns:a16="http://schemas.microsoft.com/office/drawing/2014/main" id="{8F7ADB60-CAD0-1720-7429-7EC587B5CB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4/5</a:t>
            </a:r>
            <a:endParaRPr/>
          </a:p>
        </p:txBody>
      </p:sp>
      <p:sp>
        <p:nvSpPr>
          <p:cNvPr id="187" name="Google Shape;187;g37352c76a20_2_99">
            <a:extLst>
              <a:ext uri="{FF2B5EF4-FFF2-40B4-BE49-F238E27FC236}">
                <a16:creationId xmlns:a16="http://schemas.microsoft.com/office/drawing/2014/main" id="{A92E17DE-C09A-F0BF-9669-93AD970DA165}"/>
              </a:ext>
            </a:extLst>
          </p:cNvPr>
          <p:cNvSpPr/>
          <p:nvPr/>
        </p:nvSpPr>
        <p:spPr>
          <a:xfrm>
            <a:off x="3253600" y="2697487"/>
            <a:ext cx="734268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fr-FR" sz="8000" i="1" ker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des élèves sages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8" name="Google Shape;188;g37352c76a20_2_99">
            <a:extLst>
              <a:ext uri="{FF2B5EF4-FFF2-40B4-BE49-F238E27FC236}">
                <a16:creationId xmlns:a16="http://schemas.microsoft.com/office/drawing/2014/main" id="{3AC9BCF3-2738-2A49-56A6-5971622EA091}"/>
              </a:ext>
            </a:extLst>
          </p:cNvPr>
          <p:cNvSpPr/>
          <p:nvPr/>
        </p:nvSpPr>
        <p:spPr>
          <a:xfrm>
            <a:off x="3253599" y="2756202"/>
            <a:ext cx="1614236" cy="1264724"/>
          </a:xfrm>
          <a:prstGeom prst="ellipse">
            <a:avLst/>
          </a:prstGeom>
          <a:noFill/>
          <a:ln w="381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g37352c76a20_2_99">
            <a:extLst>
              <a:ext uri="{FF2B5EF4-FFF2-40B4-BE49-F238E27FC236}">
                <a16:creationId xmlns:a16="http://schemas.microsoft.com/office/drawing/2014/main" id="{81AEE59B-6315-A4A6-0893-9BA78A4AC9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6233" y="4286077"/>
            <a:ext cx="1030920" cy="8601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B84C7D2-85C7-24CE-FB57-52CF45D3CC22}"/>
              </a:ext>
            </a:extLst>
          </p:cNvPr>
          <p:cNvSpPr txBox="1"/>
          <p:nvPr/>
        </p:nvSpPr>
        <p:spPr>
          <a:xfrm>
            <a:off x="1072055" y="699989"/>
            <a:ext cx="917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Indique si le mot entouré est un déterminant ou un nom</a:t>
            </a:r>
          </a:p>
        </p:txBody>
      </p:sp>
    </p:spTree>
    <p:extLst>
      <p:ext uri="{BB962C8B-B14F-4D97-AF65-F5344CB8AC3E}">
        <p14:creationId xmlns:p14="http://schemas.microsoft.com/office/powerpoint/2010/main" val="194321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>
          <a:extLst>
            <a:ext uri="{FF2B5EF4-FFF2-40B4-BE49-F238E27FC236}">
              <a16:creationId xmlns:a16="http://schemas.microsoft.com/office/drawing/2014/main" id="{D7C48033-A626-596A-3EA2-04280F820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352c76a20_2_106">
            <a:extLst>
              <a:ext uri="{FF2B5EF4-FFF2-40B4-BE49-F238E27FC236}">
                <a16:creationId xmlns:a16="http://schemas.microsoft.com/office/drawing/2014/main" id="{7E41BEC6-9CA0-7106-7B6B-AB127CB260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6/5</a:t>
            </a:r>
            <a:endParaRPr/>
          </a:p>
        </p:txBody>
      </p:sp>
      <p:sp>
        <p:nvSpPr>
          <p:cNvPr id="195" name="Google Shape;195;g37352c76a20_2_106">
            <a:extLst>
              <a:ext uri="{FF2B5EF4-FFF2-40B4-BE49-F238E27FC236}">
                <a16:creationId xmlns:a16="http://schemas.microsoft.com/office/drawing/2014/main" id="{D1766E99-1C6B-42F4-7692-3244A109EE88}"/>
              </a:ext>
            </a:extLst>
          </p:cNvPr>
          <p:cNvSpPr/>
          <p:nvPr/>
        </p:nvSpPr>
        <p:spPr>
          <a:xfrm>
            <a:off x="2487411" y="2606636"/>
            <a:ext cx="721717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fr-FR" sz="8000" i="1" kern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un maitre sévère</a:t>
            </a: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g37352c76a20_2_106">
            <a:extLst>
              <a:ext uri="{FF2B5EF4-FFF2-40B4-BE49-F238E27FC236}">
                <a16:creationId xmlns:a16="http://schemas.microsoft.com/office/drawing/2014/main" id="{15EF3507-B3FE-C48C-B870-08D834AC636A}"/>
              </a:ext>
            </a:extLst>
          </p:cNvPr>
          <p:cNvSpPr/>
          <p:nvPr/>
        </p:nvSpPr>
        <p:spPr>
          <a:xfrm>
            <a:off x="3653051" y="2681923"/>
            <a:ext cx="3030072" cy="1450710"/>
          </a:xfrm>
          <a:prstGeom prst="ellipse">
            <a:avLst/>
          </a:prstGeom>
          <a:noFill/>
          <a:ln w="381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g37352c76a20_2_106">
            <a:extLst>
              <a:ext uri="{FF2B5EF4-FFF2-40B4-BE49-F238E27FC236}">
                <a16:creationId xmlns:a16="http://schemas.microsoft.com/office/drawing/2014/main" id="{834E3322-1CB3-85C7-C2D9-E4F93F2FE97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80964" y="4290369"/>
            <a:ext cx="1174247" cy="9898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F6FBDF2-1C19-9245-C4C9-085049629CAC}"/>
              </a:ext>
            </a:extLst>
          </p:cNvPr>
          <p:cNvSpPr txBox="1"/>
          <p:nvPr/>
        </p:nvSpPr>
        <p:spPr>
          <a:xfrm>
            <a:off x="1072055" y="699989"/>
            <a:ext cx="917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Indique si le mot entouré est un déterminant ou un nom</a:t>
            </a:r>
          </a:p>
        </p:txBody>
      </p:sp>
    </p:spTree>
    <p:extLst>
      <p:ext uri="{BB962C8B-B14F-4D97-AF65-F5344CB8AC3E}">
        <p14:creationId xmlns:p14="http://schemas.microsoft.com/office/powerpoint/2010/main" val="67334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>
          <a:extLst>
            <a:ext uri="{FF2B5EF4-FFF2-40B4-BE49-F238E27FC236}">
              <a16:creationId xmlns:a16="http://schemas.microsoft.com/office/drawing/2014/main" id="{203C5412-D26B-FE0F-AC1D-AF47F53FF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352c76a20_2_106">
            <a:extLst>
              <a:ext uri="{FF2B5EF4-FFF2-40B4-BE49-F238E27FC236}">
                <a16:creationId xmlns:a16="http://schemas.microsoft.com/office/drawing/2014/main" id="{50D88821-355F-5AC5-D7DE-7F455ED593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6/5</a:t>
            </a:r>
            <a:endParaRPr/>
          </a:p>
        </p:txBody>
      </p:sp>
      <p:sp>
        <p:nvSpPr>
          <p:cNvPr id="195" name="Google Shape;195;g37352c76a20_2_106">
            <a:extLst>
              <a:ext uri="{FF2B5EF4-FFF2-40B4-BE49-F238E27FC236}">
                <a16:creationId xmlns:a16="http://schemas.microsoft.com/office/drawing/2014/main" id="{519A993D-128D-C16A-B60B-BD853C925C84}"/>
              </a:ext>
            </a:extLst>
          </p:cNvPr>
          <p:cNvSpPr/>
          <p:nvPr/>
        </p:nvSpPr>
        <p:spPr>
          <a:xfrm>
            <a:off x="2487411" y="2606636"/>
            <a:ext cx="721717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fr-FR" sz="8000" i="1" kern="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une jolie trousse</a:t>
            </a: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g37352c76a20_2_106">
            <a:extLst>
              <a:ext uri="{FF2B5EF4-FFF2-40B4-BE49-F238E27FC236}">
                <a16:creationId xmlns:a16="http://schemas.microsoft.com/office/drawing/2014/main" id="{E3697F73-EF46-DF01-F86D-2B1976319635}"/>
              </a:ext>
            </a:extLst>
          </p:cNvPr>
          <p:cNvSpPr/>
          <p:nvPr/>
        </p:nvSpPr>
        <p:spPr>
          <a:xfrm>
            <a:off x="6146463" y="2548988"/>
            <a:ext cx="3372986" cy="1450710"/>
          </a:xfrm>
          <a:prstGeom prst="ellipse">
            <a:avLst/>
          </a:prstGeom>
          <a:noFill/>
          <a:ln w="381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g37352c76a20_2_106">
            <a:extLst>
              <a:ext uri="{FF2B5EF4-FFF2-40B4-BE49-F238E27FC236}">
                <a16:creationId xmlns:a16="http://schemas.microsoft.com/office/drawing/2014/main" id="{861EDAA1-5F4D-18B6-FE0A-B2F76E72862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884" y="4057346"/>
            <a:ext cx="1174247" cy="9898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6F85AFF-A3C6-F072-DA4D-D525825E6ED2}"/>
              </a:ext>
            </a:extLst>
          </p:cNvPr>
          <p:cNvSpPr txBox="1"/>
          <p:nvPr/>
        </p:nvSpPr>
        <p:spPr>
          <a:xfrm>
            <a:off x="1072055" y="699989"/>
            <a:ext cx="917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Indique si le mot entouré est un déterminant ou un nom</a:t>
            </a:r>
          </a:p>
        </p:txBody>
      </p:sp>
    </p:spTree>
    <p:extLst>
      <p:ext uri="{BB962C8B-B14F-4D97-AF65-F5344CB8AC3E}">
        <p14:creationId xmlns:p14="http://schemas.microsoft.com/office/powerpoint/2010/main" val="99639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>
          <a:extLst>
            <a:ext uri="{FF2B5EF4-FFF2-40B4-BE49-F238E27FC236}">
              <a16:creationId xmlns:a16="http://schemas.microsoft.com/office/drawing/2014/main" id="{527DB53F-6D0A-BD93-25D2-D8A4EBDC1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7352c76a20_2_106">
            <a:extLst>
              <a:ext uri="{FF2B5EF4-FFF2-40B4-BE49-F238E27FC236}">
                <a16:creationId xmlns:a16="http://schemas.microsoft.com/office/drawing/2014/main" id="{CC0E4153-2D6B-02FB-B9CA-99F44FB916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896153" y="6490151"/>
            <a:ext cx="771847" cy="367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fr-FR"/>
              <a:t>6/5</a:t>
            </a:r>
            <a:endParaRPr/>
          </a:p>
        </p:txBody>
      </p:sp>
      <p:sp>
        <p:nvSpPr>
          <p:cNvPr id="195" name="Google Shape;195;g37352c76a20_2_106">
            <a:extLst>
              <a:ext uri="{FF2B5EF4-FFF2-40B4-BE49-F238E27FC236}">
                <a16:creationId xmlns:a16="http://schemas.microsoft.com/office/drawing/2014/main" id="{8295211F-F63F-996A-CAF6-1C4BC41FF1FA}"/>
              </a:ext>
            </a:extLst>
          </p:cNvPr>
          <p:cNvSpPr/>
          <p:nvPr/>
        </p:nvSpPr>
        <p:spPr>
          <a:xfrm>
            <a:off x="2487411" y="2606636"/>
            <a:ext cx="8733670" cy="1359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fr-FR" sz="8000" i="1" kern="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ces grands classeurs</a:t>
            </a: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6" name="Google Shape;196;g37352c76a20_2_106">
            <a:extLst>
              <a:ext uri="{FF2B5EF4-FFF2-40B4-BE49-F238E27FC236}">
                <a16:creationId xmlns:a16="http://schemas.microsoft.com/office/drawing/2014/main" id="{B9DFE6C0-6C4F-DB88-81D8-52AB370A63B4}"/>
              </a:ext>
            </a:extLst>
          </p:cNvPr>
          <p:cNvSpPr/>
          <p:nvPr/>
        </p:nvSpPr>
        <p:spPr>
          <a:xfrm>
            <a:off x="2373807" y="2494919"/>
            <a:ext cx="1641076" cy="1562427"/>
          </a:xfrm>
          <a:prstGeom prst="ellipse">
            <a:avLst/>
          </a:prstGeom>
          <a:noFill/>
          <a:ln w="381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4D9B732-61CB-549E-5C1D-D495291A0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188" y="4368682"/>
            <a:ext cx="1030313" cy="85961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F0BAAF1-FA52-7729-BE07-B0D13EA3BAB9}"/>
              </a:ext>
            </a:extLst>
          </p:cNvPr>
          <p:cNvSpPr txBox="1"/>
          <p:nvPr/>
        </p:nvSpPr>
        <p:spPr>
          <a:xfrm>
            <a:off x="1072055" y="699989"/>
            <a:ext cx="917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Indique si le mot entouré est un déterminant ou un nom</a:t>
            </a:r>
          </a:p>
        </p:txBody>
      </p:sp>
    </p:spTree>
    <p:extLst>
      <p:ext uri="{BB962C8B-B14F-4D97-AF65-F5344CB8AC3E}">
        <p14:creationId xmlns:p14="http://schemas.microsoft.com/office/powerpoint/2010/main" val="54505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</p:bld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Grand écran</PresentationFormat>
  <Paragraphs>22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1_Thème Office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4</cp:revision>
  <dcterms:created xsi:type="dcterms:W3CDTF">2025-08-06T20:16:29Z</dcterms:created>
  <dcterms:modified xsi:type="dcterms:W3CDTF">2026-03-03T22:16:52Z</dcterms:modified>
</cp:coreProperties>
</file>