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9" r:id="rId2"/>
    <p:sldId id="297" r:id="rId3"/>
    <p:sldId id="300" r:id="rId4"/>
    <p:sldId id="298" r:id="rId5"/>
    <p:sldId id="301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11" autoAdjust="0"/>
    <p:restoredTop sz="94660"/>
  </p:normalViewPr>
  <p:slideViewPr>
    <p:cSldViewPr snapToGrid="0">
      <p:cViewPr varScale="1">
        <p:scale>
          <a:sx n="72" d="100"/>
          <a:sy n="72" d="100"/>
        </p:scale>
        <p:origin x="45" y="45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10579127" y="0"/>
            <a:ext cx="1613708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sz="1800" dirty="0"/>
              <a:t>Séance 15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52311" y="0"/>
            <a:ext cx="10466588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1397" y="367850"/>
            <a:ext cx="11179185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1162870" y="6490151"/>
            <a:ext cx="1029129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96" y="6487146"/>
            <a:ext cx="1056376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0637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7831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955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0501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1636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3226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5625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8182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7960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1866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20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6266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4D1164-4603-251D-AA07-9114D3129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C42C13-9533-52D3-D7BE-89F4661F18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BF36F6C-A4A7-900F-9EDD-F82E6450FBAA}"/>
              </a:ext>
            </a:extLst>
          </p:cNvPr>
          <p:cNvSpPr/>
          <p:nvPr/>
        </p:nvSpPr>
        <p:spPr>
          <a:xfrm>
            <a:off x="1214239" y="1228397"/>
            <a:ext cx="94012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sais conjuguer un</a:t>
            </a:r>
            <a:r>
              <a:rPr kumimoji="0" lang="fr-FR" sz="4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verbe à l’imparfait.</a:t>
            </a:r>
            <a:endParaRPr kumimoji="0" lang="fr-FR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DA1EC1E-5982-3B25-A56F-18C9209092F3}"/>
              </a:ext>
            </a:extLst>
          </p:cNvPr>
          <p:cNvSpPr txBox="1"/>
          <p:nvPr/>
        </p:nvSpPr>
        <p:spPr>
          <a:xfrm>
            <a:off x="1035512" y="2090172"/>
            <a:ext cx="965267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2800" dirty="0">
              <a:solidFill>
                <a:prstClr val="black"/>
              </a:solidFill>
              <a:latin typeface="Aptos" panose="020B0004020202020204" pitchFamily="34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2800" dirty="0">
              <a:solidFill>
                <a:prstClr val="black"/>
              </a:solidFill>
              <a:latin typeface="Aptos" panose="020B0004020202020204" pitchFamily="34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562599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000BF1-771A-4427-0AC7-4D734553A2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52D70803-FA7E-CA21-4C8E-31642AB70F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477827F-8CBC-83F7-77EB-F6F00ACA24F0}"/>
              </a:ext>
            </a:extLst>
          </p:cNvPr>
          <p:cNvSpPr/>
          <p:nvPr/>
        </p:nvSpPr>
        <p:spPr>
          <a:xfrm>
            <a:off x="1214239" y="1228397"/>
            <a:ext cx="94012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Transpose</a:t>
            </a:r>
            <a:r>
              <a:rPr kumimoji="0" lang="fr-FR" sz="4000" b="1" i="0" u="sng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ces phrases à l’imparfait</a:t>
            </a:r>
            <a:endParaRPr kumimoji="0" lang="fr-FR" sz="40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88B9D3A-FE4B-4C4D-4EEA-DA75BBC07CA5}"/>
              </a:ext>
            </a:extLst>
          </p:cNvPr>
          <p:cNvSpPr txBox="1"/>
          <p:nvPr/>
        </p:nvSpPr>
        <p:spPr>
          <a:xfrm>
            <a:off x="1035512" y="2090172"/>
            <a:ext cx="9652673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Times New Roman" panose="02020603050405020304" pitchFamily="18" charset="0"/>
                <a:sym typeface="Wingdings" panose="05000000000000000000" pitchFamily="2" charset="2"/>
              </a:rPr>
              <a:t>Je  fais mon lit et</a:t>
            </a:r>
            <a:r>
              <a:rPr kumimoji="0" lang="fr-FR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Times New Roman" panose="02020603050405020304" pitchFamily="18" charset="0"/>
                <a:sym typeface="Wingdings" panose="05000000000000000000" pitchFamily="2" charset="2"/>
              </a:rPr>
              <a:t> je prends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Times New Roman" panose="02020603050405020304" pitchFamily="18" charset="0"/>
                <a:sym typeface="Wingdings" panose="05000000000000000000" pitchFamily="2" charset="2"/>
              </a:rPr>
              <a:t> mon petit déjeuner.</a:t>
            </a:r>
            <a:r>
              <a:rPr kumimoji="0" lang="fr-FR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2800" baseline="0" dirty="0">
              <a:solidFill>
                <a:prstClr val="black"/>
              </a:solidFill>
              <a:latin typeface="Aptos" panose="020B0004020202020204" pitchFamily="34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baseline="0" dirty="0">
                <a:solidFill>
                  <a:prstClr val="black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Je</a:t>
            </a:r>
            <a:r>
              <a:rPr lang="fr-FR" sz="2800" dirty="0">
                <a:solidFill>
                  <a:prstClr val="black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viens en vélo à l’école.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dirty="0">
                <a:solidFill>
                  <a:prstClr val="black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Tu me dis bonjour en arrivant et nous allons dans notre classe.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2800" dirty="0">
              <a:solidFill>
                <a:prstClr val="black"/>
              </a:solidFill>
              <a:latin typeface="Aptos" panose="020B0004020202020204" pitchFamily="34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2800" dirty="0">
              <a:solidFill>
                <a:prstClr val="black"/>
              </a:solidFill>
              <a:latin typeface="Aptos" panose="020B0004020202020204" pitchFamily="34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748553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F7EEA8-C3BA-376F-CE55-D2EC9C40F2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A28A059C-7D67-2D03-0E9F-DA2241A1AC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965173D-49C1-0837-954A-D307B275B90D}"/>
              </a:ext>
            </a:extLst>
          </p:cNvPr>
          <p:cNvSpPr/>
          <p:nvPr/>
        </p:nvSpPr>
        <p:spPr>
          <a:xfrm>
            <a:off x="1214239" y="1228397"/>
            <a:ext cx="94012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Correction :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0E28024-BAE5-53CF-517F-8B2FA498D69A}"/>
              </a:ext>
            </a:extLst>
          </p:cNvPr>
          <p:cNvSpPr txBox="1"/>
          <p:nvPr/>
        </p:nvSpPr>
        <p:spPr>
          <a:xfrm>
            <a:off x="1035512" y="2090172"/>
            <a:ext cx="9652673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Times New Roman" panose="02020603050405020304" pitchFamily="18" charset="0"/>
                <a:sym typeface="Wingdings" panose="05000000000000000000" pitchFamily="2" charset="2"/>
              </a:rPr>
              <a:t>Je  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Times New Roman" panose="02020603050405020304" pitchFamily="18" charset="0"/>
                <a:sym typeface="Wingdings" panose="05000000000000000000" pitchFamily="2" charset="2"/>
              </a:rPr>
              <a:t>f</a:t>
            </a:r>
            <a:r>
              <a:rPr lang="fr-FR" sz="2800" noProof="0" dirty="0">
                <a:solidFill>
                  <a:srgbClr val="FF0000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aisais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Times New Roman" panose="02020603050405020304" pitchFamily="18" charset="0"/>
                <a:sym typeface="Wingdings" panose="05000000000000000000" pitchFamily="2" charset="2"/>
              </a:rPr>
              <a:t> mon lit et</a:t>
            </a:r>
            <a:r>
              <a:rPr kumimoji="0" lang="fr-FR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Times New Roman" panose="02020603050405020304" pitchFamily="18" charset="0"/>
                <a:sym typeface="Wingdings" panose="05000000000000000000" pitchFamily="2" charset="2"/>
              </a:rPr>
              <a:t> je </a:t>
            </a:r>
            <a:r>
              <a:rPr kumimoji="0" lang="fr-FR" sz="28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Times New Roman" panose="02020603050405020304" pitchFamily="18" charset="0"/>
                <a:sym typeface="Wingdings" panose="05000000000000000000" pitchFamily="2" charset="2"/>
              </a:rPr>
              <a:t>prenais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Times New Roman" panose="02020603050405020304" pitchFamily="18" charset="0"/>
                <a:sym typeface="Wingdings" panose="05000000000000000000" pitchFamily="2" charset="2"/>
              </a:rPr>
              <a:t> mon petit déjeuner.</a:t>
            </a:r>
            <a:r>
              <a:rPr kumimoji="0" lang="fr-FR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2800" baseline="0" dirty="0">
              <a:solidFill>
                <a:prstClr val="black"/>
              </a:solidFill>
              <a:latin typeface="Aptos" panose="020B0004020202020204" pitchFamily="34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baseline="0" dirty="0">
                <a:solidFill>
                  <a:prstClr val="black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Je</a:t>
            </a:r>
            <a:r>
              <a:rPr lang="fr-FR" sz="2800" dirty="0">
                <a:solidFill>
                  <a:prstClr val="black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fr-FR" sz="2800" dirty="0">
                <a:solidFill>
                  <a:srgbClr val="FF0000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venais</a:t>
            </a:r>
            <a:r>
              <a:rPr lang="fr-FR" sz="2800" dirty="0">
                <a:solidFill>
                  <a:prstClr val="black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en vélo à l’école.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dirty="0">
                <a:solidFill>
                  <a:prstClr val="black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Tu me </a:t>
            </a:r>
            <a:r>
              <a:rPr lang="fr-FR" sz="2800" dirty="0">
                <a:solidFill>
                  <a:srgbClr val="FF0000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disais</a:t>
            </a:r>
            <a:r>
              <a:rPr lang="fr-FR" sz="2800" dirty="0">
                <a:solidFill>
                  <a:prstClr val="black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bonjour en arrivant et nous </a:t>
            </a:r>
            <a:r>
              <a:rPr lang="fr-FR" sz="2800" dirty="0">
                <a:solidFill>
                  <a:srgbClr val="FF0000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allions</a:t>
            </a:r>
            <a:r>
              <a:rPr lang="fr-FR" sz="2800" dirty="0">
                <a:solidFill>
                  <a:prstClr val="black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dans notre classe.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2800" dirty="0">
              <a:solidFill>
                <a:prstClr val="black"/>
              </a:solidFill>
              <a:latin typeface="Aptos" panose="020B0004020202020204" pitchFamily="34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2800" dirty="0">
              <a:solidFill>
                <a:prstClr val="black"/>
              </a:solidFill>
              <a:latin typeface="Aptos" panose="020B0004020202020204" pitchFamily="34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507243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A4A62A-78C1-AC00-5D3E-4598B32868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2AE6C5A4-E3BA-FD55-9936-EBE9ECD873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3F2C9D1-9F9B-C075-F00B-58CDED0516DD}"/>
              </a:ext>
            </a:extLst>
          </p:cNvPr>
          <p:cNvSpPr/>
          <p:nvPr/>
        </p:nvSpPr>
        <p:spPr>
          <a:xfrm>
            <a:off x="1214239" y="1228397"/>
            <a:ext cx="94012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Transpose</a:t>
            </a:r>
            <a:r>
              <a:rPr kumimoji="0" lang="fr-FR" sz="4000" b="1" i="0" u="sng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ces phrases à l’imparfait</a:t>
            </a:r>
            <a:endParaRPr kumimoji="0" lang="fr-FR" sz="40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EEB3175-30C4-02CB-E2C6-81987905415E}"/>
              </a:ext>
            </a:extLst>
          </p:cNvPr>
          <p:cNvSpPr txBox="1"/>
          <p:nvPr/>
        </p:nvSpPr>
        <p:spPr>
          <a:xfrm>
            <a:off x="1035512" y="2090172"/>
            <a:ext cx="9652673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Times New Roman" panose="02020603050405020304" pitchFamily="18" charset="0"/>
                <a:sym typeface="Wingdings" panose="05000000000000000000" pitchFamily="2" charset="2"/>
              </a:rPr>
              <a:t>La maitresse</a:t>
            </a:r>
            <a:r>
              <a:rPr kumimoji="0" lang="fr-FR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Times New Roman" panose="02020603050405020304" pitchFamily="18" charset="0"/>
                <a:sym typeface="Wingdings" panose="05000000000000000000" pitchFamily="2" charset="2"/>
              </a:rPr>
              <a:t> veut organiser des sorties.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2800" dirty="0">
              <a:solidFill>
                <a:prstClr val="black"/>
              </a:solidFill>
              <a:latin typeface="Aptos" panose="020B0004020202020204" pitchFamily="34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Times New Roman" panose="02020603050405020304" pitchFamily="18" charset="0"/>
                <a:sym typeface="Wingdings" panose="05000000000000000000" pitchFamily="2" charset="2"/>
              </a:rPr>
              <a:t>Je peux toujours progresser.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0" i="0" u="none" strike="noStrike" kern="120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2800" dirty="0">
              <a:solidFill>
                <a:prstClr val="black"/>
              </a:solidFill>
              <a:latin typeface="Aptos" panose="020B0004020202020204" pitchFamily="34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dirty="0">
                <a:solidFill>
                  <a:prstClr val="black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À</a:t>
            </a:r>
            <a:r>
              <a:rPr kumimoji="0" lang="fr-FR" sz="2800" b="0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kumimoji="0" lang="fr-FR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Times New Roman" panose="02020603050405020304" pitchFamily="18" charset="0"/>
                <a:sym typeface="Wingdings" panose="05000000000000000000" pitchFamily="2" charset="2"/>
              </a:rPr>
              <a:t>la récréation, on voit </a:t>
            </a:r>
            <a:r>
              <a:rPr kumimoji="0" lang="fr-FR" sz="2800" b="0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Times New Roman" panose="02020603050405020304" pitchFamily="18" charset="0"/>
                <a:sym typeface="Wingdings" panose="05000000000000000000" pitchFamily="2" charset="2"/>
              </a:rPr>
              <a:t>nos amis. </a:t>
            </a:r>
            <a:endParaRPr lang="fr-FR" sz="2800" dirty="0">
              <a:solidFill>
                <a:prstClr val="black"/>
              </a:solidFill>
              <a:latin typeface="Aptos" panose="020B0004020202020204" pitchFamily="34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2800" dirty="0">
              <a:solidFill>
                <a:prstClr val="black"/>
              </a:solidFill>
              <a:latin typeface="Aptos" panose="020B0004020202020204" pitchFamily="34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430233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84D5F3-1EB9-0CC8-E0F1-F4343BD341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32E6D6CC-F164-B4E7-FF3A-E75AFDB14E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397CC94-3C33-4F3A-9DDD-46592C9D8B2F}"/>
              </a:ext>
            </a:extLst>
          </p:cNvPr>
          <p:cNvSpPr/>
          <p:nvPr/>
        </p:nvSpPr>
        <p:spPr>
          <a:xfrm>
            <a:off x="1214239" y="1228397"/>
            <a:ext cx="94012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Correction :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941BC5A-BB90-2D13-1338-43863D5A68A4}"/>
              </a:ext>
            </a:extLst>
          </p:cNvPr>
          <p:cNvSpPr txBox="1"/>
          <p:nvPr/>
        </p:nvSpPr>
        <p:spPr>
          <a:xfrm>
            <a:off x="1035512" y="2090172"/>
            <a:ext cx="9652673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Times New Roman" panose="02020603050405020304" pitchFamily="18" charset="0"/>
                <a:sym typeface="Wingdings" panose="05000000000000000000" pitchFamily="2" charset="2"/>
              </a:rPr>
              <a:t>La maitresse</a:t>
            </a:r>
            <a:r>
              <a:rPr kumimoji="0" lang="fr-FR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kumimoji="0" lang="fr-FR" sz="28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Times New Roman" panose="02020603050405020304" pitchFamily="18" charset="0"/>
                <a:sym typeface="Wingdings" panose="05000000000000000000" pitchFamily="2" charset="2"/>
              </a:rPr>
              <a:t>voulait</a:t>
            </a:r>
            <a:r>
              <a:rPr kumimoji="0" lang="fr-FR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Times New Roman" panose="02020603050405020304" pitchFamily="18" charset="0"/>
                <a:sym typeface="Wingdings" panose="05000000000000000000" pitchFamily="2" charset="2"/>
              </a:rPr>
              <a:t> organiser des sorties.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2800" dirty="0">
              <a:solidFill>
                <a:prstClr val="black"/>
              </a:solidFill>
              <a:latin typeface="Aptos" panose="020B0004020202020204" pitchFamily="34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Times New Roman" panose="02020603050405020304" pitchFamily="18" charset="0"/>
                <a:sym typeface="Wingdings" panose="05000000000000000000" pitchFamily="2" charset="2"/>
              </a:rPr>
              <a:t>Je </a:t>
            </a:r>
            <a:r>
              <a:rPr lang="fr-FR" sz="2800" dirty="0">
                <a:solidFill>
                  <a:srgbClr val="FF0000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pouvais</a:t>
            </a:r>
            <a:r>
              <a:rPr kumimoji="0" lang="fr-FR" sz="28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kumimoji="0" lang="fr-FR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Times New Roman" panose="02020603050405020304" pitchFamily="18" charset="0"/>
                <a:sym typeface="Wingdings" panose="05000000000000000000" pitchFamily="2" charset="2"/>
              </a:rPr>
              <a:t>toujours progresser.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0" i="0" u="none" strike="noStrike" kern="120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2800" dirty="0">
              <a:solidFill>
                <a:prstClr val="black"/>
              </a:solidFill>
              <a:latin typeface="Aptos" panose="020B0004020202020204" pitchFamily="34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dirty="0">
                <a:solidFill>
                  <a:prstClr val="black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À</a:t>
            </a:r>
            <a:r>
              <a:rPr kumimoji="0" lang="fr-FR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Times New Roman" panose="02020603050405020304" pitchFamily="18" charset="0"/>
                <a:sym typeface="Wingdings" panose="05000000000000000000" pitchFamily="2" charset="2"/>
              </a:rPr>
              <a:t> la récréation, on </a:t>
            </a:r>
            <a:r>
              <a:rPr kumimoji="0" lang="fr-FR" sz="28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Times New Roman" panose="02020603050405020304" pitchFamily="18" charset="0"/>
                <a:sym typeface="Wingdings" panose="05000000000000000000" pitchFamily="2" charset="2"/>
              </a:rPr>
              <a:t>voyait</a:t>
            </a:r>
            <a:r>
              <a:rPr kumimoji="0" lang="fr-FR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Times New Roman" panose="02020603050405020304" pitchFamily="18" charset="0"/>
                <a:sym typeface="Wingdings" panose="05000000000000000000" pitchFamily="2" charset="2"/>
              </a:rPr>
              <a:t> nos amis. </a:t>
            </a:r>
            <a:endParaRPr lang="fr-FR" sz="2800" dirty="0">
              <a:solidFill>
                <a:prstClr val="black"/>
              </a:solidFill>
              <a:latin typeface="Aptos" panose="020B0004020202020204" pitchFamily="34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2800" dirty="0">
              <a:solidFill>
                <a:prstClr val="black"/>
              </a:solidFill>
              <a:latin typeface="Aptos" panose="020B0004020202020204" pitchFamily="34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98740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theme/theme1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</Words>
  <Application>Microsoft Office PowerPoint</Application>
  <PresentationFormat>Grand écran</PresentationFormat>
  <Paragraphs>35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Aptos</vt:lpstr>
      <vt:lpstr>Arial</vt:lpstr>
      <vt:lpstr>Calibri</vt:lpstr>
      <vt:lpstr>Calibri Light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camille philippe</dc:creator>
  <cp:lastModifiedBy>camille philippe</cp:lastModifiedBy>
  <cp:revision>5</cp:revision>
  <dcterms:created xsi:type="dcterms:W3CDTF">2025-08-09T20:42:47Z</dcterms:created>
  <dcterms:modified xsi:type="dcterms:W3CDTF">2026-03-08T11:02:52Z</dcterms:modified>
</cp:coreProperties>
</file>