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91" r:id="rId3"/>
    <p:sldId id="292" r:id="rId4"/>
    <p:sldId id="294" r:id="rId5"/>
    <p:sldId id="295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9" y="4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10579127" y="0"/>
            <a:ext cx="1613708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1800" dirty="0"/>
              <a:t>Séance 09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52311" y="0"/>
            <a:ext cx="10466588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397" y="367850"/>
            <a:ext cx="11179185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62870" y="6490151"/>
            <a:ext cx="1029129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6" y="6487146"/>
            <a:ext cx="1056376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6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3280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8324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330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6673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2199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4916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9149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740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1462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9668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863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A37427-0621-0242-E2FB-1A962377F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F08C327-F4B6-39B4-3206-C0894251A0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E9070AD-C590-E0A1-6D4D-9BF9725B783F}"/>
              </a:ext>
            </a:extLst>
          </p:cNvPr>
          <p:cNvSpPr/>
          <p:nvPr/>
        </p:nvSpPr>
        <p:spPr>
          <a:xfrm>
            <a:off x="1129460" y="1230594"/>
            <a:ext cx="9401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sais conjuguer 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un verbe à l’imparfait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7117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6FC3ED-FECA-5A64-C3F3-56C519C94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E32B45BD-02C3-BEEA-DB15-04F869D73F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9BF65C-C349-6E9A-E045-444396E7B389}"/>
              </a:ext>
            </a:extLst>
          </p:cNvPr>
          <p:cNvSpPr/>
          <p:nvPr/>
        </p:nvSpPr>
        <p:spPr>
          <a:xfrm>
            <a:off x="1129460" y="1230594"/>
            <a:ext cx="94012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Quand j’étais en CE1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Lorsque j’étais en CE1, j’adorais lire des histoires. À l’heure de la récréation, je retrouvais mes copains près du grand chêne et nous jouions à nos jeux préférés. Pendant le repas, mon meilleur ami se mettait à côté moi</a:t>
            </a:r>
            <a:r>
              <a:rPr lang="fr-FR" sz="2800" i="1" dirty="0">
                <a:solidFill>
                  <a:prstClr val="black"/>
                </a:solidFill>
                <a:latin typeface="Calibri" panose="020F0502020204030204"/>
              </a:rPr>
              <a:t>. Il me racontait des blagues tout en déjeunant. Les camarades écoutaient attentivement et finissaient toujours par s’esclaffer.</a:t>
            </a:r>
            <a:endParaRPr kumimoji="0" lang="fr-FR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752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FC76CF-BCB6-9CE2-38FC-8303F2141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AFC83D55-4B9E-15D3-80FD-A19A70888F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4BAB8E-130C-A53F-6CCD-D6FE7F0FD61E}"/>
              </a:ext>
            </a:extLst>
          </p:cNvPr>
          <p:cNvSpPr/>
          <p:nvPr/>
        </p:nvSpPr>
        <p:spPr>
          <a:xfrm>
            <a:off x="1129460" y="1230594"/>
            <a:ext cx="9401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écoutait attentivement les leçons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retrouvait 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s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 copains.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Elle dessinait </a:t>
            </a:r>
            <a:r>
              <a:rPr kumimoji="0" lang="fr-FR" sz="28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pendan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t la récréation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Il me racontait des histoires tout en déjeunant.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Les camarades écoutaient attentivement. </a:t>
            </a: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2DDEB3D-147B-575F-0407-5E395F410DF6}"/>
              </a:ext>
            </a:extLst>
          </p:cNvPr>
          <p:cNvSpPr txBox="1"/>
          <p:nvPr/>
        </p:nvSpPr>
        <p:spPr>
          <a:xfrm>
            <a:off x="914400" y="750439"/>
            <a:ext cx="859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Repère les verbes dans chaque phrase et recopie-les sur ton ardoise.</a:t>
            </a:r>
          </a:p>
        </p:txBody>
      </p:sp>
    </p:spTree>
    <p:extLst>
      <p:ext uri="{BB962C8B-B14F-4D97-AF65-F5344CB8AC3E}">
        <p14:creationId xmlns:p14="http://schemas.microsoft.com/office/powerpoint/2010/main" val="582915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8F7DB7-7811-D1B4-836C-1249458D7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72A0580B-B261-58AE-6998-DEF097EA0B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52F55D-2E46-9FC1-A96B-F6B9B64C1498}"/>
              </a:ext>
            </a:extLst>
          </p:cNvPr>
          <p:cNvSpPr/>
          <p:nvPr/>
        </p:nvSpPr>
        <p:spPr>
          <a:xfrm>
            <a:off x="1129460" y="1230594"/>
            <a:ext cx="9401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</a:t>
            </a:r>
            <a:r>
              <a:rPr kumimoji="0" lang="fr-FR" sz="2800" b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écoutait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attentivement les leçons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</a:t>
            </a:r>
            <a:r>
              <a:rPr kumimoji="0" lang="fr-FR" sz="2800" b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retrouvait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s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 copains.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Elle </a:t>
            </a:r>
            <a:r>
              <a:rPr kumimoji="0" lang="fr-FR" sz="2800" b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dessinait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8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pendan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t la récréation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Il me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/>
              </a:rPr>
              <a:t>racontait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des histoires tout en déjeunant.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Les camarades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/>
              </a:rPr>
              <a:t>écoutaient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attentivement. </a:t>
            </a: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0040278-6CA1-6429-3605-EF4CE57E35AB}"/>
              </a:ext>
            </a:extLst>
          </p:cNvPr>
          <p:cNvSpPr txBox="1"/>
          <p:nvPr/>
        </p:nvSpPr>
        <p:spPr>
          <a:xfrm>
            <a:off x="914400" y="750439"/>
            <a:ext cx="859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Correction :</a:t>
            </a:r>
          </a:p>
        </p:txBody>
      </p:sp>
    </p:spTree>
    <p:extLst>
      <p:ext uri="{BB962C8B-B14F-4D97-AF65-F5344CB8AC3E}">
        <p14:creationId xmlns:p14="http://schemas.microsoft.com/office/powerpoint/2010/main" val="2783511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8861A2-9DC8-2BF1-D2FF-731F85616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5C0CD1D7-F253-0D5D-6F79-3BCFDB6B9F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FB9BEA5-B3FE-441C-FDE7-8C6FACC4A3DA}"/>
              </a:ext>
            </a:extLst>
          </p:cNvPr>
          <p:cNvSpPr/>
          <p:nvPr/>
        </p:nvSpPr>
        <p:spPr>
          <a:xfrm>
            <a:off x="1129460" y="1230594"/>
            <a:ext cx="9401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</a:t>
            </a:r>
            <a:r>
              <a:rPr kumimoji="0" lang="fr-FR" sz="2800" b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écout</a:t>
            </a:r>
            <a:r>
              <a:rPr kumimoji="0" lang="fr-FR" sz="2800" b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ait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attentivement les leçons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</a:t>
            </a:r>
            <a:r>
              <a:rPr kumimoji="0" lang="fr-FR" sz="2800" b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retrouv</a:t>
            </a:r>
            <a:r>
              <a:rPr kumimoji="0" lang="fr-FR" sz="2800" b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ait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s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 copains.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Elle </a:t>
            </a:r>
            <a:r>
              <a:rPr kumimoji="0" lang="fr-FR" sz="2800" b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dessin</a:t>
            </a:r>
            <a:r>
              <a:rPr kumimoji="0" lang="fr-FR" sz="2800" b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ait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8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pendan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t la récréation</a:t>
            </a:r>
            <a:r>
              <a:rPr kumimoji="0" lang="fr-FR" sz="28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Il me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/>
              </a:rPr>
              <a:t>racont</a:t>
            </a:r>
            <a:r>
              <a:rPr lang="fr-FR" sz="2800" u="sng" dirty="0">
                <a:solidFill>
                  <a:srgbClr val="FF0000"/>
                </a:solidFill>
                <a:latin typeface="Calibri" panose="020F0502020204030204"/>
              </a:rPr>
              <a:t>ait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des histoires tout en déjeunant.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Les camarades </a:t>
            </a:r>
            <a:r>
              <a:rPr lang="fr-FR" sz="2800" u="sng" dirty="0">
                <a:solidFill>
                  <a:prstClr val="black"/>
                </a:solidFill>
                <a:latin typeface="Calibri" panose="020F0502020204030204"/>
              </a:rPr>
              <a:t>écout</a:t>
            </a:r>
            <a:r>
              <a:rPr lang="fr-FR" sz="2800" u="sng" dirty="0">
                <a:solidFill>
                  <a:srgbClr val="FF0000"/>
                </a:solidFill>
                <a:latin typeface="Calibri" panose="020F0502020204030204"/>
              </a:rPr>
              <a:t>aient</a:t>
            </a: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attentivement. </a:t>
            </a:r>
            <a:endParaRPr kumimoji="0" lang="fr-FR" sz="28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3C3794F-31D8-4D40-6D69-2AD48187519C}"/>
              </a:ext>
            </a:extLst>
          </p:cNvPr>
          <p:cNvSpPr txBox="1"/>
          <p:nvPr/>
        </p:nvSpPr>
        <p:spPr>
          <a:xfrm>
            <a:off x="914400" y="750439"/>
            <a:ext cx="859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Correction :</a:t>
            </a:r>
          </a:p>
        </p:txBody>
      </p:sp>
    </p:spTree>
    <p:extLst>
      <p:ext uri="{BB962C8B-B14F-4D97-AF65-F5344CB8AC3E}">
        <p14:creationId xmlns:p14="http://schemas.microsoft.com/office/powerpoint/2010/main" val="404646504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Microsoft Office PowerPoint</Application>
  <PresentationFormat>Grand écran</PresentationFormat>
  <Paragraphs>39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camille philippe</dc:creator>
  <cp:lastModifiedBy>camille philippe</cp:lastModifiedBy>
  <cp:revision>11</cp:revision>
  <dcterms:created xsi:type="dcterms:W3CDTF">2025-08-08T13:01:48Z</dcterms:created>
  <dcterms:modified xsi:type="dcterms:W3CDTF">2026-03-11T14:05:28Z</dcterms:modified>
</cp:coreProperties>
</file>