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8" r:id="rId3"/>
    <p:sldId id="280" r:id="rId4"/>
    <p:sldId id="276" r:id="rId5"/>
    <p:sldId id="27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870A844E-BE54-49E2-88E9-70D04B3986C6}">
          <p14:sldIdLst>
            <p14:sldId id="273"/>
            <p14:sldId id="278"/>
            <p14:sldId id="280"/>
            <p14:sldId id="276"/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5" d="100"/>
          <a:sy n="65" d="100"/>
        </p:scale>
        <p:origin x="58" y="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2337376-D9A3-4051-98DA-A965BE3F84EC}"/>
              </a:ext>
            </a:extLst>
          </p:cNvPr>
          <p:cNvSpPr txBox="1"/>
          <p:nvPr/>
        </p:nvSpPr>
        <p:spPr>
          <a:xfrm>
            <a:off x="881640" y="2537012"/>
            <a:ext cx="74905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J’identifie la marque du singulier des verbes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0E52EA2-EE4C-47E3-976E-D25212AF2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765" y="766953"/>
            <a:ext cx="3476959" cy="266204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6AFB45D-DFF4-4BD5-8AB0-FAF6D7F709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1136" y="766953"/>
            <a:ext cx="3484069" cy="266204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4E61963-52C6-4619-9370-D419D6D3F7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3743" y="3828103"/>
            <a:ext cx="3476513" cy="266204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C0C502E-D998-4597-8720-1FB550B2E870}"/>
              </a:ext>
            </a:extLst>
          </p:cNvPr>
          <p:cNvSpPr txBox="1"/>
          <p:nvPr/>
        </p:nvSpPr>
        <p:spPr>
          <a:xfrm>
            <a:off x="222738" y="644769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CE2 : </a:t>
            </a:r>
          </a:p>
        </p:txBody>
      </p:sp>
    </p:spTree>
    <p:extLst>
      <p:ext uri="{BB962C8B-B14F-4D97-AF65-F5344CB8AC3E}">
        <p14:creationId xmlns:p14="http://schemas.microsoft.com/office/powerpoint/2010/main" val="2644990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C4C9A24-B0FC-4C33-A25E-3FF8E209A26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51202" y="1120716"/>
          <a:ext cx="7906873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38830">
                  <a:extLst>
                    <a:ext uri="{9D8B030D-6E8A-4147-A177-3AD203B41FA5}">
                      <a16:colId xmlns:a16="http://schemas.microsoft.com/office/drawing/2014/main" val="3673116003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205013500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168479575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046032530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616228282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395618762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962092135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263305058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66595113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126717443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706629089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617863767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174979607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392879646"/>
                    </a:ext>
                  </a:extLst>
                </a:gridCol>
              </a:tblGrid>
              <a:tr h="5736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Les enfants 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o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u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727628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70120204-5752-499A-998C-F1D2D424BB8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71371" y="2169813"/>
          <a:ext cx="7886701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29552">
                  <a:extLst>
                    <a:ext uri="{9D8B030D-6E8A-4147-A177-3AD203B41FA5}">
                      <a16:colId xmlns:a16="http://schemas.microsoft.com/office/drawing/2014/main" val="205889459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9389488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5882372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71495731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98437847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46779684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0995341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99875114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97629258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5691409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9249501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040424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1843229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10177102"/>
                    </a:ext>
                  </a:extLst>
                </a:gridCol>
              </a:tblGrid>
              <a:tr h="4157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ils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841122"/>
                  </a:ext>
                </a:extLst>
              </a:tr>
            </a:tbl>
          </a:graphicData>
        </a:graphic>
      </p:graphicFrame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437BA400-1644-406E-8A1B-F23636DFC30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71371" y="3437107"/>
          <a:ext cx="7886703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les élèves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r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v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r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o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90611692-32BC-491A-A128-7FB9F92119C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51202" y="4704401"/>
          <a:ext cx="7886703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ils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4D397221-7F77-43F7-B018-2971AC2130F2}"/>
              </a:ext>
            </a:extLst>
          </p:cNvPr>
          <p:cNvSpPr txBox="1"/>
          <p:nvPr/>
        </p:nvSpPr>
        <p:spPr>
          <a:xfrm>
            <a:off x="304800" y="57443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CE1 :</a:t>
            </a:r>
          </a:p>
        </p:txBody>
      </p:sp>
    </p:spTree>
    <p:extLst>
      <p:ext uri="{BB962C8B-B14F-4D97-AF65-F5344CB8AC3E}">
        <p14:creationId xmlns:p14="http://schemas.microsoft.com/office/powerpoint/2010/main" val="1880620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0BD332-3E68-498E-8826-B4C583781760}"/>
              </a:ext>
            </a:extLst>
          </p:cNvPr>
          <p:cNvSpPr txBox="1"/>
          <p:nvPr/>
        </p:nvSpPr>
        <p:spPr>
          <a:xfrm>
            <a:off x="735107" y="173329"/>
            <a:ext cx="7906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Aujourd’hui, Romain mange à la cantine. </a:t>
            </a:r>
            <a:r>
              <a:rPr lang="fr-FR" sz="5400" dirty="0"/>
              <a:t>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C4C9A24-B0FC-4C33-A25E-3FF8E209A2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934642"/>
              </p:ext>
            </p:extLst>
          </p:nvPr>
        </p:nvGraphicFramePr>
        <p:xfrm>
          <a:off x="715287" y="1079614"/>
          <a:ext cx="7886696" cy="641610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367311600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0501350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6847957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04603253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61622828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39561876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9620921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633050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65951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671744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0662908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78637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7497960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392879646"/>
                    </a:ext>
                  </a:extLst>
                </a:gridCol>
              </a:tblGrid>
              <a:tr h="6416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……………………………..……………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727628"/>
                  </a:ext>
                </a:extLst>
              </a:tr>
            </a:tbl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92BBC70C-0376-40F2-9FFA-4D50D9870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084" y="1165054"/>
            <a:ext cx="439796" cy="48777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E466536-2FA8-4DD6-99A0-904C922FF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612" y="1165054"/>
            <a:ext cx="422759" cy="4350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9DB2C77-0F71-4002-805E-EF5949B89EF1}"/>
              </a:ext>
            </a:extLst>
          </p:cNvPr>
          <p:cNvSpPr/>
          <p:nvPr/>
        </p:nvSpPr>
        <p:spPr>
          <a:xfrm>
            <a:off x="715280" y="1861665"/>
            <a:ext cx="4912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Demain, il mangera à la maison. </a:t>
            </a:r>
            <a:endParaRPr lang="fr-FR" sz="2800" dirty="0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901AA721-D112-4583-A469-E2849E42C0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392853"/>
              </p:ext>
            </p:extLst>
          </p:nvPr>
        </p:nvGraphicFramePr>
        <p:xfrm>
          <a:off x="715280" y="2429472"/>
          <a:ext cx="7886696" cy="573977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205889459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9389488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5882372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71495731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98437847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46779684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0995341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99875114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97629258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5691409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9249501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040424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1843229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10177102"/>
                    </a:ext>
                  </a:extLst>
                </a:gridCol>
              </a:tblGrid>
              <a:tr h="4313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………………………………..…………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84112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858C9D9-E205-489D-A44D-99C05A5AE9B1}"/>
              </a:ext>
            </a:extLst>
          </p:cNvPr>
          <p:cNvSpPr/>
          <p:nvPr/>
        </p:nvSpPr>
        <p:spPr>
          <a:xfrm>
            <a:off x="715273" y="3338079"/>
            <a:ext cx="8059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aime les haricots verts. </a:t>
            </a:r>
            <a:endParaRPr lang="fr-FR" sz="2800" dirty="0"/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CC2C86AC-DEF2-47A8-9782-FAD620E392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081587"/>
              </p:ext>
            </p:extLst>
          </p:nvPr>
        </p:nvGraphicFramePr>
        <p:xfrm>
          <a:off x="735107" y="4203227"/>
          <a:ext cx="7886703" cy="573977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……………………………………..……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9F6BCBD8-BD51-4DBD-8311-6A87A5F27C5F}"/>
              </a:ext>
            </a:extLst>
          </p:cNvPr>
          <p:cNvSpPr/>
          <p:nvPr/>
        </p:nvSpPr>
        <p:spPr>
          <a:xfrm>
            <a:off x="735107" y="4856670"/>
            <a:ext cx="6456255" cy="8334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Avant, il préf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érait quand même les carottes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41489444-7814-4B98-B503-54C71DA89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783129"/>
              </p:ext>
            </p:extLst>
          </p:nvPr>
        </p:nvGraphicFramePr>
        <p:xfrm>
          <a:off x="715273" y="5730398"/>
          <a:ext cx="7886703" cy="573977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……………………………………..……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0226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0BD332-3E68-498E-8826-B4C583781760}"/>
              </a:ext>
            </a:extLst>
          </p:cNvPr>
          <p:cNvSpPr txBox="1"/>
          <p:nvPr/>
        </p:nvSpPr>
        <p:spPr>
          <a:xfrm>
            <a:off x="735107" y="173329"/>
            <a:ext cx="7906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Aujourd’hui, Romain mange à la cantine. </a:t>
            </a:r>
            <a:r>
              <a:rPr lang="fr-FR" sz="5400" dirty="0"/>
              <a:t>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C4C9A24-B0FC-4C33-A25E-3FF8E209A2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481727"/>
              </p:ext>
            </p:extLst>
          </p:nvPr>
        </p:nvGraphicFramePr>
        <p:xfrm>
          <a:off x="706300" y="972426"/>
          <a:ext cx="7886696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367311600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0501350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6847957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04603253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61622828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39561876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9620921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633050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65951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671744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0662908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78637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7497960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392879646"/>
                    </a:ext>
                  </a:extLst>
                </a:gridCol>
              </a:tblGrid>
              <a:tr h="6416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…</a:t>
                      </a: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Romain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g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727628"/>
                  </a:ext>
                </a:extLst>
              </a:tr>
            </a:tbl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92BBC70C-0376-40F2-9FFA-4D50D9870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084" y="1165054"/>
            <a:ext cx="439796" cy="48777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E466536-2FA8-4DD6-99A0-904C922FF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612" y="1165054"/>
            <a:ext cx="422759" cy="4350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9DB2C77-0F71-4002-805E-EF5949B89EF1}"/>
              </a:ext>
            </a:extLst>
          </p:cNvPr>
          <p:cNvSpPr/>
          <p:nvPr/>
        </p:nvSpPr>
        <p:spPr>
          <a:xfrm>
            <a:off x="634597" y="2022283"/>
            <a:ext cx="4912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Demain, il mangera à la maison. </a:t>
            </a:r>
            <a:endParaRPr lang="fr-FR" sz="2800" dirty="0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901AA721-D112-4583-A469-E2849E42C0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41028"/>
              </p:ext>
            </p:extLst>
          </p:nvPr>
        </p:nvGraphicFramePr>
        <p:xfrm>
          <a:off x="715273" y="2578327"/>
          <a:ext cx="7886696" cy="765366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205889459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9389488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5882372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71495731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98437847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46779684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0995341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99875114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97629258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5691409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9249501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040424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1843229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10177102"/>
                    </a:ext>
                  </a:extLst>
                </a:gridCol>
              </a:tblGrid>
              <a:tr h="4313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………………</a:t>
                      </a: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il 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.…………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g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84112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858C9D9-E205-489D-A44D-99C05A5AE9B1}"/>
              </a:ext>
            </a:extLst>
          </p:cNvPr>
          <p:cNvSpPr/>
          <p:nvPr/>
        </p:nvSpPr>
        <p:spPr>
          <a:xfrm>
            <a:off x="715273" y="3338079"/>
            <a:ext cx="8059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aime les haricots verts. </a:t>
            </a:r>
            <a:endParaRPr lang="fr-FR" sz="2800" dirty="0"/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CC2C86AC-DEF2-47A8-9782-FAD620E392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755762"/>
              </p:ext>
            </p:extLst>
          </p:nvPr>
        </p:nvGraphicFramePr>
        <p:xfrm>
          <a:off x="715266" y="3971557"/>
          <a:ext cx="7886703" cy="792226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……………   </a:t>
                      </a:r>
                      <a:r>
                        <a:rPr lang="fr-FR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il 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…………………..……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9F6BCBD8-BD51-4DBD-8311-6A87A5F27C5F}"/>
              </a:ext>
            </a:extLst>
          </p:cNvPr>
          <p:cNvSpPr/>
          <p:nvPr/>
        </p:nvSpPr>
        <p:spPr>
          <a:xfrm>
            <a:off x="735107" y="4856670"/>
            <a:ext cx="6456255" cy="8334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Avant, il préf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érait quand même les carottes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41489444-7814-4B98-B503-54C71DA89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619360"/>
              </p:ext>
            </p:extLst>
          </p:nvPr>
        </p:nvGraphicFramePr>
        <p:xfrm>
          <a:off x="715273" y="5730398"/>
          <a:ext cx="7886703" cy="765366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……………</a:t>
                      </a: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il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…………………..……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p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é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é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34575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834</TotalTime>
  <Words>322</Words>
  <Application>Microsoft Office PowerPoint</Application>
  <PresentationFormat>Affichage à l'écran (4:3)</PresentationFormat>
  <Paragraphs>216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43</cp:revision>
  <dcterms:created xsi:type="dcterms:W3CDTF">2023-02-07T14:55:57Z</dcterms:created>
  <dcterms:modified xsi:type="dcterms:W3CDTF">2026-08-24T13:09:49Z</dcterms:modified>
</cp:coreProperties>
</file>