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79" r:id="rId2"/>
    <p:sldId id="274" r:id="rId3"/>
    <p:sldId id="277" r:id="rId4"/>
    <p:sldId id="278" r:id="rId5"/>
    <p:sldId id="273" r:id="rId6"/>
    <p:sldId id="275" r:id="rId7"/>
    <p:sldId id="27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4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06/04/2026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5D486-C980-905E-E1D5-8D94932A1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B25C69FA-7A91-E564-8AF7-76DB4EBB2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C086E92-6CC2-D326-E65E-B0D74B08C9BB}"/>
              </a:ext>
            </a:extLst>
          </p:cNvPr>
          <p:cNvSpPr txBox="1"/>
          <p:nvPr/>
        </p:nvSpPr>
        <p:spPr>
          <a:xfrm>
            <a:off x="585588" y="2471057"/>
            <a:ext cx="65185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Je sais </a:t>
            </a:r>
            <a:r>
              <a:rPr lang="fr-FR" sz="4400"/>
              <a:t>accorder les mots du</a:t>
            </a:r>
          </a:p>
          <a:p>
            <a:pPr algn="ctr"/>
            <a:r>
              <a:rPr lang="fr-FR" sz="4400"/>
              <a:t> </a:t>
            </a:r>
            <a:r>
              <a:rPr lang="fr-FR" sz="4400" dirty="0"/>
              <a:t>groupe nominal</a:t>
            </a:r>
          </a:p>
        </p:txBody>
      </p:sp>
    </p:spTree>
    <p:extLst>
      <p:ext uri="{BB962C8B-B14F-4D97-AF65-F5344CB8AC3E}">
        <p14:creationId xmlns:p14="http://schemas.microsoft.com/office/powerpoint/2010/main" val="1959986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C21EE6B-8991-4577-B856-DE2ADE6815E4}"/>
              </a:ext>
            </a:extLst>
          </p:cNvPr>
          <p:cNvSpPr txBox="1"/>
          <p:nvPr/>
        </p:nvSpPr>
        <p:spPr>
          <a:xfrm>
            <a:off x="1194803" y="2519082"/>
            <a:ext cx="408567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une règle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C21EE6B-8991-4577-B856-DE2ADE6815E4}"/>
              </a:ext>
            </a:extLst>
          </p:cNvPr>
          <p:cNvSpPr txBox="1"/>
          <p:nvPr/>
        </p:nvSpPr>
        <p:spPr>
          <a:xfrm>
            <a:off x="1194803" y="2519082"/>
            <a:ext cx="3961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des </a:t>
            </a:r>
            <a:r>
              <a:rPr lang="fr-FR" sz="8000" i="1" dirty="0">
                <a:solidFill>
                  <a:srgbClr val="FF0000"/>
                </a:solidFill>
              </a:rPr>
              <a:t>règle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C3B52F1-84A3-A3FE-62D5-DCDAA0591E7E}"/>
              </a:ext>
            </a:extLst>
          </p:cNvPr>
          <p:cNvSpPr txBox="1"/>
          <p:nvPr/>
        </p:nvSpPr>
        <p:spPr>
          <a:xfrm>
            <a:off x="97972" y="1104900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Transforme le groupe nominal selon le déterminant :  </a:t>
            </a:r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2173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C21EE6B-8991-4577-B856-DE2ADE6815E4}"/>
              </a:ext>
            </a:extLst>
          </p:cNvPr>
          <p:cNvSpPr txBox="1"/>
          <p:nvPr/>
        </p:nvSpPr>
        <p:spPr>
          <a:xfrm>
            <a:off x="800356" y="2767280"/>
            <a:ext cx="43485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des règle</a:t>
            </a:r>
            <a:r>
              <a:rPr lang="fr-FR" sz="8000" dirty="0">
                <a:solidFill>
                  <a:srgbClr val="FF0000"/>
                </a:solidFill>
              </a:rPr>
              <a:t>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1388277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E7EED44-7305-41D1-8294-9CFAB45CAAA0}"/>
              </a:ext>
            </a:extLst>
          </p:cNvPr>
          <p:cNvSpPr txBox="1"/>
          <p:nvPr/>
        </p:nvSpPr>
        <p:spPr>
          <a:xfrm>
            <a:off x="1864659" y="2590800"/>
            <a:ext cx="57745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le stylo rouge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E7EED44-7305-41D1-8294-9CFAB45CAAA0}"/>
              </a:ext>
            </a:extLst>
          </p:cNvPr>
          <p:cNvSpPr txBox="1"/>
          <p:nvPr/>
        </p:nvSpPr>
        <p:spPr>
          <a:xfrm>
            <a:off x="1640541" y="2572870"/>
            <a:ext cx="61753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les </a:t>
            </a:r>
            <a:r>
              <a:rPr lang="fr-FR" sz="8000" i="1" dirty="0">
                <a:solidFill>
                  <a:srgbClr val="FF0000"/>
                </a:solidFill>
              </a:rPr>
              <a:t>stylo rouge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266087-D162-519B-1E3C-037934F1DF32}"/>
              </a:ext>
            </a:extLst>
          </p:cNvPr>
          <p:cNvSpPr txBox="1"/>
          <p:nvPr/>
        </p:nvSpPr>
        <p:spPr>
          <a:xfrm>
            <a:off x="97972" y="1104900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Transforme le groupe nominal selon le déterminant :  </a:t>
            </a:r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950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E7EED44-7305-41D1-8294-9CFAB45CAAA0}"/>
              </a:ext>
            </a:extLst>
          </p:cNvPr>
          <p:cNvSpPr txBox="1"/>
          <p:nvPr/>
        </p:nvSpPr>
        <p:spPr>
          <a:xfrm>
            <a:off x="1219200" y="2767280"/>
            <a:ext cx="69768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les stylo</a:t>
            </a:r>
            <a:r>
              <a:rPr lang="fr-FR" sz="8000" dirty="0">
                <a:solidFill>
                  <a:srgbClr val="FF0000"/>
                </a:solidFill>
              </a:rPr>
              <a:t>s</a:t>
            </a:r>
            <a:r>
              <a:rPr lang="fr-FR" sz="8000" dirty="0"/>
              <a:t> rouge</a:t>
            </a:r>
            <a:r>
              <a:rPr lang="fr-FR" sz="8000" dirty="0">
                <a:solidFill>
                  <a:srgbClr val="FF0000"/>
                </a:solidFill>
              </a:rPr>
              <a:t>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20956149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47</Words>
  <Application>Microsoft Office PowerPoint</Application>
  <PresentationFormat>Affichage à l'écran (4:3)</PresentationFormat>
  <Paragraphs>17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34</cp:revision>
  <dcterms:created xsi:type="dcterms:W3CDTF">2023-02-07T14:55:57Z</dcterms:created>
  <dcterms:modified xsi:type="dcterms:W3CDTF">2026-04-06T13:14:46Z</dcterms:modified>
</cp:coreProperties>
</file>