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3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CC66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8" d="100"/>
          <a:sy n="88" d="100"/>
        </p:scale>
        <p:origin x="357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C5A53-7DEE-4FD7-B026-D7894F5F6DD6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2EF7F-3AC8-4DC5-9FBA-5C80BBCC8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0743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2A9424E-10D1-7C8E-E02D-85F270BD9482}"/>
              </a:ext>
            </a:extLst>
          </p:cNvPr>
          <p:cNvSpPr txBox="1"/>
          <p:nvPr/>
        </p:nvSpPr>
        <p:spPr>
          <a:xfrm>
            <a:off x="359229" y="2520990"/>
            <a:ext cx="8333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sais ranger des mots dans l’ordre alphabétique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DD75256-5890-C83C-722D-5D70EF752065}"/>
              </a:ext>
            </a:extLst>
          </p:cNvPr>
          <p:cNvSpPr txBox="1"/>
          <p:nvPr/>
        </p:nvSpPr>
        <p:spPr>
          <a:xfrm>
            <a:off x="854765" y="735496"/>
            <a:ext cx="7588526" cy="584775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Range les mots dans l’ordre alphabétique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A49A823-D745-A173-1C99-E294B0F9E462}"/>
              </a:ext>
            </a:extLst>
          </p:cNvPr>
          <p:cNvSpPr txBox="1"/>
          <p:nvPr/>
        </p:nvSpPr>
        <p:spPr>
          <a:xfrm>
            <a:off x="553187" y="2211457"/>
            <a:ext cx="7890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opération, addition, soustraction, multiplication, interrogation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90C4C00-E317-F46D-E5CD-B2A62A2F40A9}"/>
              </a:ext>
            </a:extLst>
          </p:cNvPr>
          <p:cNvSpPr txBox="1"/>
          <p:nvPr/>
        </p:nvSpPr>
        <p:spPr>
          <a:xfrm>
            <a:off x="609600" y="3739243"/>
            <a:ext cx="8017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 dirty="0"/>
              <a:t>correction</a:t>
            </a:r>
          </a:p>
          <a:p>
            <a:r>
              <a:rPr lang="fr-FR" sz="2400" dirty="0"/>
              <a:t>addition, interrogation, multiplication, opération, soustraction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4D4CA-740B-81AE-2179-8BF7B2C55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B08CF36-A11F-5CD2-4B24-629937E75F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4F1484F-A61D-6695-6D84-85064CD776DE}"/>
              </a:ext>
            </a:extLst>
          </p:cNvPr>
          <p:cNvSpPr txBox="1"/>
          <p:nvPr/>
        </p:nvSpPr>
        <p:spPr>
          <a:xfrm>
            <a:off x="815010" y="631135"/>
            <a:ext cx="7262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highlight>
                  <a:srgbClr val="CC99FF"/>
                </a:highlight>
              </a:rPr>
              <a:t>Range les mots dans l’ordre alphabétique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ECAFF19-42BF-4E76-ABE4-9478978FF154}"/>
              </a:ext>
            </a:extLst>
          </p:cNvPr>
          <p:cNvSpPr txBox="1"/>
          <p:nvPr/>
        </p:nvSpPr>
        <p:spPr>
          <a:xfrm>
            <a:off x="553187" y="2211457"/>
            <a:ext cx="7890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entourer, compter, colorier, souligner, encadrer, surligner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11B1803-3987-E8FF-6C90-B3010207EFD5}"/>
              </a:ext>
            </a:extLst>
          </p:cNvPr>
          <p:cNvSpPr txBox="1"/>
          <p:nvPr/>
        </p:nvSpPr>
        <p:spPr>
          <a:xfrm>
            <a:off x="667486" y="3723214"/>
            <a:ext cx="7890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u="sng"/>
              <a:t>correction</a:t>
            </a:r>
            <a:endParaRPr lang="fr-FR" sz="2400"/>
          </a:p>
          <a:p>
            <a:r>
              <a:rPr lang="fr-FR" sz="2400" dirty="0"/>
              <a:t>colorier, compter, encadrer, entourer , souligner, surligner </a:t>
            </a:r>
          </a:p>
        </p:txBody>
      </p:sp>
    </p:spTree>
    <p:extLst>
      <p:ext uri="{BB962C8B-B14F-4D97-AF65-F5344CB8AC3E}">
        <p14:creationId xmlns:p14="http://schemas.microsoft.com/office/powerpoint/2010/main" val="348229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63</Words>
  <Application>Microsoft Office PowerPoint</Application>
  <PresentationFormat>Affichage à l'écran (4:3)</PresentationFormat>
  <Paragraphs>10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37</cp:revision>
  <dcterms:created xsi:type="dcterms:W3CDTF">2023-02-07T14:55:57Z</dcterms:created>
  <dcterms:modified xsi:type="dcterms:W3CDTF">2026-03-06T21:56:35Z</dcterms:modified>
</cp:coreProperties>
</file>