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6" r:id="rId2"/>
    <p:sldId id="293" r:id="rId3"/>
    <p:sldId id="294" r:id="rId4"/>
    <p:sldId id="295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11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" y="4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10579127" y="0"/>
            <a:ext cx="1613708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sz="1800" dirty="0"/>
              <a:t>Séance 11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52311" y="0"/>
            <a:ext cx="10466588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397" y="367850"/>
            <a:ext cx="11179185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162870" y="6490151"/>
            <a:ext cx="1029129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96" y="6487146"/>
            <a:ext cx="1056376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6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3280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8324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6330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6673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2199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4916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9149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5740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1462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9668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8633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14811-0972-E47F-6286-1D32173C5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DF96616-F5AC-9540-50AC-C6DD5D396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CCE918A-9E36-B857-E6DB-D5C30091BAC3}"/>
              </a:ext>
            </a:extLst>
          </p:cNvPr>
          <p:cNvSpPr/>
          <p:nvPr/>
        </p:nvSpPr>
        <p:spPr>
          <a:xfrm>
            <a:off x="2871351" y="2387904"/>
            <a:ext cx="64316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i="1" dirty="0">
                <a:solidFill>
                  <a:prstClr val="black"/>
                </a:solidFill>
                <a:latin typeface="Calibri" panose="020F0502020204030204"/>
              </a:rPr>
              <a:t>Je sais conjuguer un verbe à l’imparfait.</a:t>
            </a:r>
            <a:endParaRPr lang="fr-FR" sz="2800" dirty="0">
              <a:solidFill>
                <a:srgbClr val="FF0000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1183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A2C6A8-4868-1B00-452F-BB836CDB3D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BC602E9B-904F-2FA6-2DAA-107F3AF5AE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779E2F6-D812-043E-62F5-2D0F33156C04}"/>
              </a:ext>
            </a:extLst>
          </p:cNvPr>
          <p:cNvSpPr/>
          <p:nvPr/>
        </p:nvSpPr>
        <p:spPr>
          <a:xfrm>
            <a:off x="1395360" y="1593322"/>
            <a:ext cx="94012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i="1" dirty="0">
                <a:solidFill>
                  <a:prstClr val="black"/>
                </a:solidFill>
                <a:latin typeface="Calibri" panose="020F0502020204030204"/>
              </a:rPr>
              <a:t>J</a:t>
            </a:r>
            <a:r>
              <a:rPr kumimoji="0" lang="fr-FR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’écoutais attentivement les leçons</a:t>
            </a:r>
            <a:r>
              <a:rPr lang="fr-FR" sz="2800" i="1" dirty="0">
                <a:solidFill>
                  <a:prstClr val="black"/>
                </a:solidFill>
                <a:latin typeface="Calibri" panose="020F0502020204030204"/>
              </a:rPr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fr-FR" sz="2800" dirty="0">
                <a:solidFill>
                  <a:srgbClr val="FF0000"/>
                </a:solidFill>
                <a:latin typeface="Calibri" panose="020F0502020204030204"/>
              </a:rPr>
              <a:t>Tu………..........................................</a:t>
            </a:r>
            <a:endParaRPr kumimoji="0" lang="fr-FR" sz="2800" b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i="1" dirty="0">
                <a:solidFill>
                  <a:prstClr val="black"/>
                </a:solidFill>
                <a:latin typeface="Calibri" panose="020F0502020204030204"/>
              </a:rPr>
              <a:t>J</a:t>
            </a:r>
            <a:r>
              <a:rPr kumimoji="0" lang="fr-FR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 retrouvais mes copains.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  </a:t>
            </a:r>
            <a:r>
              <a:rPr lang="fr-FR" sz="2800" dirty="0">
                <a:solidFill>
                  <a:srgbClr val="FF0000"/>
                </a:solidFill>
                <a:latin typeface="Calibri" panose="020F0502020204030204"/>
              </a:rPr>
              <a:t>Tu ……………………………………………..</a:t>
            </a:r>
            <a:endParaRPr kumimoji="0" lang="fr-FR" sz="2800" b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jouais à notre jeu préféré.</a:t>
            </a: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  </a:t>
            </a:r>
            <a:r>
              <a:rPr lang="fr-FR" sz="2800" dirty="0">
                <a:solidFill>
                  <a:srgbClr val="FF0000"/>
                </a:solidFill>
                <a:latin typeface="Calibri" panose="020F0502020204030204"/>
              </a:rPr>
              <a:t>Tu …………………………………………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8075DA6-C820-525C-C878-40DEC0EE352E}"/>
              </a:ext>
            </a:extLst>
          </p:cNvPr>
          <p:cNvSpPr txBox="1"/>
          <p:nvPr/>
        </p:nvSpPr>
        <p:spPr>
          <a:xfrm>
            <a:off x="1365517" y="580171"/>
            <a:ext cx="8109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Transforme les phrases à la deuxième personne </a:t>
            </a:r>
            <a:r>
              <a:rPr lang="fr-FR"/>
              <a:t>du singulier.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5505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5F3673-8CC1-EAB7-5F90-15F741926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CB372A30-8322-3D62-954E-9D8039DAB0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B9286CB-9E85-F261-D085-8CA02D3ECCB1}"/>
              </a:ext>
            </a:extLst>
          </p:cNvPr>
          <p:cNvSpPr/>
          <p:nvPr/>
        </p:nvSpPr>
        <p:spPr>
          <a:xfrm>
            <a:off x="1129460" y="1230594"/>
            <a:ext cx="94012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i="1" dirty="0">
                <a:solidFill>
                  <a:prstClr val="black"/>
                </a:solidFill>
                <a:latin typeface="Calibri" panose="020F0502020204030204"/>
              </a:rPr>
              <a:t>J</a:t>
            </a:r>
            <a:r>
              <a:rPr kumimoji="0" lang="fr-FR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’écoutais attentivement les leçons</a:t>
            </a: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solidFill>
                  <a:srgbClr val="FF0000"/>
                </a:solidFill>
                <a:latin typeface="Calibri" panose="020F0502020204030204"/>
              </a:rPr>
              <a:t>Tu écoutais attentivement les leçons</a:t>
            </a: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i="1" dirty="0">
                <a:solidFill>
                  <a:prstClr val="black"/>
                </a:solidFill>
                <a:latin typeface="Calibri" panose="020F0502020204030204"/>
              </a:rPr>
              <a:t>J</a:t>
            </a:r>
            <a:r>
              <a:rPr kumimoji="0" lang="fr-FR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 retrouvais mes copains.</a:t>
            </a:r>
            <a:endParaRPr kumimoji="0" lang="fr-FR" sz="28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Tu retrouvais tes copains.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i="1" dirty="0">
                <a:solidFill>
                  <a:prstClr val="black"/>
                </a:solidFill>
                <a:latin typeface="Calibri" panose="020F0502020204030204"/>
              </a:rPr>
              <a:t>Je</a:t>
            </a:r>
            <a:r>
              <a:rPr kumimoji="0" lang="fr-FR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jouais à notre jeu préféré.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solidFill>
                  <a:srgbClr val="FF0000"/>
                </a:solidFill>
                <a:latin typeface="Calibri" panose="020F0502020204030204"/>
              </a:rPr>
              <a:t>Tu jouais à notre jeu préféré.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9092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B9D4E-7D99-CA45-14FF-479B357A3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E395AAEE-F936-CFE8-CC8E-4DBDA45901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EBC42F-A97F-B888-59A9-8B98C7CA68B6}"/>
              </a:ext>
            </a:extLst>
          </p:cNvPr>
          <p:cNvSpPr/>
          <p:nvPr/>
        </p:nvSpPr>
        <p:spPr>
          <a:xfrm>
            <a:off x="1129460" y="1230594"/>
            <a:ext cx="94012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latin typeface="Calibri" panose="020F0502020204030204"/>
              </a:rPr>
              <a:t>Tu écout</a:t>
            </a:r>
            <a:r>
              <a:rPr lang="fr-FR" sz="2800" dirty="0">
                <a:solidFill>
                  <a:srgbClr val="92D050"/>
                </a:solidFill>
                <a:latin typeface="Calibri" panose="020F0502020204030204"/>
              </a:rPr>
              <a:t>ai</a:t>
            </a:r>
            <a:r>
              <a:rPr lang="fr-FR" sz="2800" dirty="0">
                <a:solidFill>
                  <a:srgbClr val="FF0000"/>
                </a:solidFill>
                <a:latin typeface="Calibri" panose="020F0502020204030204"/>
              </a:rPr>
              <a:t>s</a:t>
            </a:r>
            <a:r>
              <a:rPr lang="fr-FR" sz="2800" dirty="0">
                <a:latin typeface="Calibri" panose="020F0502020204030204"/>
              </a:rPr>
              <a:t> attentivement les leçons.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Tu retrouv</a:t>
            </a: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ai</a:t>
            </a: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 </a:t>
            </a: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tes copains.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dirty="0"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latin typeface="Calibri" panose="020F0502020204030204"/>
              </a:rPr>
              <a:t>Tu jou</a:t>
            </a:r>
            <a:r>
              <a:rPr lang="fr-FR" sz="2800" dirty="0">
                <a:solidFill>
                  <a:srgbClr val="92D050"/>
                </a:solidFill>
                <a:latin typeface="Calibri" panose="020F0502020204030204"/>
              </a:rPr>
              <a:t>ai</a:t>
            </a:r>
            <a:r>
              <a:rPr lang="fr-FR" sz="2800" dirty="0">
                <a:solidFill>
                  <a:srgbClr val="FF0000"/>
                </a:solidFill>
                <a:latin typeface="Calibri" panose="020F0502020204030204"/>
              </a:rPr>
              <a:t>s</a:t>
            </a:r>
            <a:r>
              <a:rPr lang="fr-FR" sz="2800" dirty="0">
                <a:latin typeface="Calibri" panose="020F0502020204030204"/>
              </a:rPr>
              <a:t> à notre jeu préféré.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latin typeface="Calibri" panose="020F0502020204030204"/>
              </a:rPr>
              <a:t>               </a:t>
            </a:r>
            <a:endParaRPr kumimoji="0" lang="fr-FR" sz="2800" b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FEC886D-A19A-8819-B03D-D6D6CAE61B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3374" y="1698455"/>
            <a:ext cx="526377" cy="54684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C454317-2FC5-F951-7ADA-F05E1115C7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931" y="2964082"/>
            <a:ext cx="526377" cy="54684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FE3000C-6F2B-913C-E606-3055E2D5BB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318" y="4381099"/>
            <a:ext cx="526377" cy="54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55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</Words>
  <Application>Microsoft Office PowerPoint</Application>
  <PresentationFormat>Grand écran</PresentationFormat>
  <Paragraphs>30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1_Thème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camille philippe</dc:creator>
  <cp:lastModifiedBy>camille philippe</cp:lastModifiedBy>
  <cp:revision>7</cp:revision>
  <dcterms:created xsi:type="dcterms:W3CDTF">2025-08-08T13:01:48Z</dcterms:created>
  <dcterms:modified xsi:type="dcterms:W3CDTF">2026-03-06T21:21:00Z</dcterms:modified>
</cp:coreProperties>
</file>