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9" r:id="rId2"/>
    <p:sldId id="296" r:id="rId3"/>
    <p:sldId id="298" r:id="rId4"/>
    <p:sldId id="297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1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" y="4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10579127" y="0"/>
            <a:ext cx="1613708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sz="1800" dirty="0"/>
              <a:t>Séance 01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52311" y="0"/>
            <a:ext cx="10466588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397" y="367850"/>
            <a:ext cx="11179185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62870" y="6490151"/>
            <a:ext cx="1029129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6" y="6487146"/>
            <a:ext cx="1056376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237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4317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1799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8377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1591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8700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6718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776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8027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8082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977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5121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7F7D13-FDA2-3ED4-ABFF-5CC3A2244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152933DC-440E-2F87-36B6-2D3F3DDCD8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C08A79F-3C74-2C43-7474-C0603789DE70}"/>
              </a:ext>
            </a:extLst>
          </p:cNvPr>
          <p:cNvSpPr txBox="1"/>
          <p:nvPr/>
        </p:nvSpPr>
        <p:spPr>
          <a:xfrm>
            <a:off x="1102125" y="1108180"/>
            <a:ext cx="80312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i="1" dirty="0">
                <a:solidFill>
                  <a:prstClr val="black"/>
                </a:solidFill>
                <a:latin typeface="Calibri" panose="020F0502020204030204"/>
              </a:rPr>
              <a:t>Je sais conjuguer un verbe à l’imparfait.</a:t>
            </a:r>
            <a:endParaRPr kumimoji="0" lang="fr-FR" sz="3600" b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7783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936A7-B6AA-7D14-5B17-6EF185EC8B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5C179602-D584-8FA4-B4F5-08835BB1A1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9C4A9D4-F775-BE67-75D9-57DCDB43504C}"/>
              </a:ext>
            </a:extLst>
          </p:cNvPr>
          <p:cNvSpPr txBox="1"/>
          <p:nvPr/>
        </p:nvSpPr>
        <p:spPr>
          <a:xfrm>
            <a:off x="1108751" y="1843675"/>
            <a:ext cx="803127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i="1" dirty="0">
                <a:solidFill>
                  <a:prstClr val="black"/>
                </a:solidFill>
                <a:latin typeface="Calibri" panose="020F0502020204030204"/>
              </a:rPr>
              <a:t>Nous discutions souvent après l’école.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Vous………..........................................</a:t>
            </a:r>
            <a:endParaRPr kumimoji="0" lang="fr-FR" sz="3600" b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i="1" dirty="0">
                <a:solidFill>
                  <a:prstClr val="black"/>
                </a:solidFill>
                <a:latin typeface="Calibri" panose="020F0502020204030204"/>
              </a:rPr>
              <a:t>Nous aimions faire des dictées</a:t>
            </a:r>
            <a:r>
              <a:rPr kumimoji="0" lang="fr-FR" sz="3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  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Vous ……………………………………………..</a:t>
            </a:r>
            <a:endParaRPr kumimoji="0" lang="fr-FR" sz="3600" b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8F63922-11F1-A6EF-4566-12EB7363A620}"/>
              </a:ext>
            </a:extLst>
          </p:cNvPr>
          <p:cNvSpPr txBox="1"/>
          <p:nvPr/>
        </p:nvSpPr>
        <p:spPr>
          <a:xfrm>
            <a:off x="735496" y="768626"/>
            <a:ext cx="84880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/>
              <a:t>Conjugue à l’imparfait avec ce nouveau pronom personnel.</a:t>
            </a:r>
          </a:p>
        </p:txBody>
      </p:sp>
    </p:spTree>
    <p:extLst>
      <p:ext uri="{BB962C8B-B14F-4D97-AF65-F5344CB8AC3E}">
        <p14:creationId xmlns:p14="http://schemas.microsoft.com/office/powerpoint/2010/main" val="609205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4E3D0-E782-3EC6-B8CE-80035AFE4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B41FAEC4-3B93-8D49-1BD9-06A7EA1764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B1AA577-2095-1FE9-4B1E-3C8D2BCC27EB}"/>
              </a:ext>
            </a:extLst>
          </p:cNvPr>
          <p:cNvSpPr txBox="1"/>
          <p:nvPr/>
        </p:nvSpPr>
        <p:spPr>
          <a:xfrm>
            <a:off x="1102125" y="1108180"/>
            <a:ext cx="803127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i="1" dirty="0">
                <a:solidFill>
                  <a:prstClr val="black"/>
                </a:solidFill>
                <a:latin typeface="Calibri" panose="020F0502020204030204"/>
              </a:rPr>
              <a:t>Nous discutions souvent après l’école.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Vous discutiez souvent après l’école.</a:t>
            </a:r>
            <a:endParaRPr kumimoji="0" lang="fr-FR" sz="3600" b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i="1" dirty="0">
                <a:solidFill>
                  <a:prstClr val="black"/>
                </a:solidFill>
                <a:latin typeface="Calibri" panose="020F0502020204030204"/>
              </a:rPr>
              <a:t>Nous aimions faire des dictées</a:t>
            </a:r>
            <a:r>
              <a:rPr kumimoji="0" lang="fr-FR" sz="3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  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Vous aimiez faire </a:t>
            </a:r>
            <a:r>
              <a:rPr lang="fr-FR" sz="3600">
                <a:solidFill>
                  <a:srgbClr val="FF0000"/>
                </a:solidFill>
                <a:latin typeface="Calibri" panose="020F0502020204030204"/>
              </a:rPr>
              <a:t>des dictées.</a:t>
            </a:r>
            <a:endParaRPr kumimoji="0" lang="fr-FR" sz="3600" b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4E3E526-9175-AD42-5252-F9C0E9D34784}"/>
              </a:ext>
            </a:extLst>
          </p:cNvPr>
          <p:cNvSpPr txBox="1"/>
          <p:nvPr/>
        </p:nvSpPr>
        <p:spPr>
          <a:xfrm>
            <a:off x="735496" y="768626"/>
            <a:ext cx="84880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/>
              <a:t>Correction : </a:t>
            </a:r>
          </a:p>
        </p:txBody>
      </p:sp>
    </p:spTree>
    <p:extLst>
      <p:ext uri="{BB962C8B-B14F-4D97-AF65-F5344CB8AC3E}">
        <p14:creationId xmlns:p14="http://schemas.microsoft.com/office/powerpoint/2010/main" val="2367817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951C2-471F-7484-ECD3-D83C8949F7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12DCE9B7-77F7-99F7-A684-FC9081C892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20EB0D-E64D-203E-D72B-F8D9983D4637}"/>
              </a:ext>
            </a:extLst>
          </p:cNvPr>
          <p:cNvSpPr/>
          <p:nvPr/>
        </p:nvSpPr>
        <p:spPr>
          <a:xfrm>
            <a:off x="1214239" y="1228397"/>
            <a:ext cx="9401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1" dirty="0">
                <a:solidFill>
                  <a:prstClr val="black"/>
                </a:solidFill>
                <a:latin typeface="Calibri" panose="020F0502020204030204"/>
              </a:rPr>
              <a:t>é</a:t>
            </a:r>
            <a:r>
              <a:rPr kumimoji="0" lang="fr-FR" sz="4000" b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couter                                                  </a:t>
            </a:r>
            <a:r>
              <a:rPr kumimoji="0" lang="fr-FR" sz="40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calculer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5913402-43F5-47DC-2CEF-12668D5BDE03}"/>
              </a:ext>
            </a:extLst>
          </p:cNvPr>
          <p:cNvSpPr txBox="1"/>
          <p:nvPr/>
        </p:nvSpPr>
        <p:spPr>
          <a:xfrm>
            <a:off x="1162681" y="2010468"/>
            <a:ext cx="351226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J’écout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ai</a:t>
            </a:r>
            <a:r>
              <a:rPr lang="fr-FR" sz="2800" dirty="0">
                <a:solidFill>
                  <a:srgbClr val="92D05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s</a:t>
            </a:r>
          </a:p>
          <a:p>
            <a:r>
              <a:rPr lang="fr-FR" sz="28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Tu écout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ai</a:t>
            </a:r>
            <a:r>
              <a:rPr lang="fr-FR" sz="2800" dirty="0">
                <a:solidFill>
                  <a:srgbClr val="92D05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s</a:t>
            </a:r>
          </a:p>
          <a:p>
            <a:r>
              <a:rPr lang="fr-FR" sz="28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Elle, il</a:t>
            </a:r>
            <a:r>
              <a:rPr lang="fr-FR" sz="2800" dirty="0">
                <a:solidFill>
                  <a:srgbClr val="92D05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,</a:t>
            </a:r>
            <a:r>
              <a:rPr lang="fr-FR" sz="28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on écout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ai</a:t>
            </a:r>
            <a:r>
              <a:rPr lang="fr-FR" sz="2800" dirty="0">
                <a:solidFill>
                  <a:srgbClr val="92D05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</a:t>
            </a:r>
          </a:p>
          <a:p>
            <a:r>
              <a:rPr lang="fr-FR" sz="28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Nous écout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i</a:t>
            </a:r>
            <a:r>
              <a:rPr lang="fr-FR" sz="2800" dirty="0">
                <a:solidFill>
                  <a:srgbClr val="92D05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ons</a:t>
            </a:r>
          </a:p>
          <a:p>
            <a:r>
              <a:rPr lang="fr-FR" sz="28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Vous écout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i</a:t>
            </a:r>
            <a:r>
              <a:rPr lang="fr-FR" sz="2800" dirty="0">
                <a:solidFill>
                  <a:srgbClr val="92D05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ez</a:t>
            </a:r>
          </a:p>
          <a:p>
            <a:r>
              <a:rPr lang="fr-FR" sz="28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Ils, elles écout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ai</a:t>
            </a:r>
            <a:r>
              <a:rPr lang="fr-FR" sz="2800" dirty="0">
                <a:solidFill>
                  <a:srgbClr val="92D05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ent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9F3006C-3FA5-F3B0-E413-23A3FBCDB0B6}"/>
              </a:ext>
            </a:extLst>
          </p:cNvPr>
          <p:cNvSpPr txBox="1"/>
          <p:nvPr/>
        </p:nvSpPr>
        <p:spPr>
          <a:xfrm>
            <a:off x="7806715" y="1936283"/>
            <a:ext cx="351226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Je calcul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ai</a:t>
            </a:r>
            <a:r>
              <a:rPr lang="fr-FR" sz="2800" dirty="0">
                <a:solidFill>
                  <a:srgbClr val="92D05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s</a:t>
            </a:r>
          </a:p>
          <a:p>
            <a:r>
              <a:rPr lang="fr-FR" sz="28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Tu calcul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ai</a:t>
            </a:r>
            <a:r>
              <a:rPr lang="fr-FR" sz="2800" dirty="0">
                <a:solidFill>
                  <a:srgbClr val="92D05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s</a:t>
            </a:r>
          </a:p>
          <a:p>
            <a:r>
              <a:rPr lang="fr-FR" sz="28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Elle, il, on calcul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ai</a:t>
            </a:r>
            <a:r>
              <a:rPr lang="fr-FR" sz="2800" dirty="0">
                <a:solidFill>
                  <a:srgbClr val="92D05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t</a:t>
            </a:r>
          </a:p>
          <a:p>
            <a:r>
              <a:rPr lang="fr-FR" sz="28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Nous calcul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i</a:t>
            </a:r>
            <a:r>
              <a:rPr lang="fr-FR" sz="2800" dirty="0">
                <a:solidFill>
                  <a:srgbClr val="92D05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ons</a:t>
            </a:r>
          </a:p>
          <a:p>
            <a:r>
              <a:rPr lang="fr-FR" sz="28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Vous calcul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i</a:t>
            </a:r>
            <a:r>
              <a:rPr lang="fr-FR" sz="2800" dirty="0">
                <a:solidFill>
                  <a:srgbClr val="92D05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ez</a:t>
            </a:r>
          </a:p>
          <a:p>
            <a:r>
              <a:rPr lang="fr-FR" sz="28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Ils, elles calcul</a:t>
            </a:r>
            <a:r>
              <a:rPr lang="fr-FR" sz="2800" dirty="0">
                <a:solidFill>
                  <a:srgbClr val="FF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ai</a:t>
            </a:r>
            <a:r>
              <a:rPr lang="fr-FR" sz="2800" dirty="0">
                <a:solidFill>
                  <a:srgbClr val="92D05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ent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4960A7E-7958-0021-F41E-672DA78AD6CB}"/>
              </a:ext>
            </a:extLst>
          </p:cNvPr>
          <p:cNvSpPr txBox="1"/>
          <p:nvPr/>
        </p:nvSpPr>
        <p:spPr>
          <a:xfrm>
            <a:off x="808383" y="629478"/>
            <a:ext cx="6645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/>
              <a:t>Conjugue ces deux verbes à l’imparfait </a:t>
            </a:r>
            <a:r>
              <a:rPr lang="fr-FR" dirty="0"/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84835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</Words>
  <Application>Microsoft Office PowerPoint</Application>
  <PresentationFormat>Grand écran</PresentationFormat>
  <Paragraphs>31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1_Thème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camille philippe</dc:creator>
  <cp:lastModifiedBy>camille philippe</cp:lastModifiedBy>
  <cp:revision>3</cp:revision>
  <dcterms:created xsi:type="dcterms:W3CDTF">2025-08-09T14:00:39Z</dcterms:created>
  <dcterms:modified xsi:type="dcterms:W3CDTF">2026-03-08T09:54:14Z</dcterms:modified>
</cp:coreProperties>
</file>