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75" r:id="rId2"/>
    <p:sldId id="274" r:id="rId3"/>
    <p:sldId id="278" r:id="rId4"/>
    <p:sldId id="279" r:id="rId5"/>
    <p:sldId id="277" r:id="rId6"/>
    <p:sldId id="276" r:id="rId7"/>
    <p:sldId id="280" r:id="rId8"/>
    <p:sldId id="281" r:id="rId9"/>
    <p:sldId id="282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 BOYER Aline" initials="LBA" lastIdx="2" clrIdx="0">
    <p:extLst>
      <p:ext uri="{19B8F6BF-5375-455C-9EA6-DF929625EA0E}">
        <p15:presenceInfo xmlns:p15="http://schemas.microsoft.com/office/powerpoint/2012/main" userId="S-1-5-21-1422099424-2154737633-2673009055-126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46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F4710A-F5FD-C15A-A73C-5308ABCF8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B980993D-3F5E-512B-75EB-0CF604FA51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BF863D6-8940-F304-D750-FBB02BAA60ED}"/>
              </a:ext>
            </a:extLst>
          </p:cNvPr>
          <p:cNvSpPr txBox="1"/>
          <p:nvPr/>
        </p:nvSpPr>
        <p:spPr>
          <a:xfrm>
            <a:off x="796413" y="1345053"/>
            <a:ext cx="7857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Je sais identifier un verbe et fournir son infinitif</a:t>
            </a:r>
          </a:p>
        </p:txBody>
      </p:sp>
    </p:spTree>
    <p:extLst>
      <p:ext uri="{BB962C8B-B14F-4D97-AF65-F5344CB8AC3E}">
        <p14:creationId xmlns:p14="http://schemas.microsoft.com/office/powerpoint/2010/main" val="3206540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6F894C-CE8B-4F36-A550-5C14150B430C}"/>
              </a:ext>
            </a:extLst>
          </p:cNvPr>
          <p:cNvSpPr/>
          <p:nvPr/>
        </p:nvSpPr>
        <p:spPr>
          <a:xfrm>
            <a:off x="372035" y="1473163"/>
            <a:ext cx="8399929" cy="4589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L’élève travaille sur l’ardoise.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élèves travaillent sur l’ardoise.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1813F5B-F942-7F95-42AD-A310C42ECF65}"/>
              </a:ext>
            </a:extLst>
          </p:cNvPr>
          <p:cNvSpPr txBox="1"/>
          <p:nvPr/>
        </p:nvSpPr>
        <p:spPr>
          <a:xfrm>
            <a:off x="537997" y="540649"/>
            <a:ext cx="71134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2400" u="sng" dirty="0">
                <a:effectLst/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Identifie le verbe et recopie-le </a:t>
            </a:r>
            <a:r>
              <a:rPr lang="fr-FR" sz="2400" u="sng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sur ton ardoise pour chaque phrase.</a:t>
            </a:r>
            <a:endParaRPr lang="fr-FR" u="sng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B31DE6-9FD6-4C3B-29A2-4F18D962D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F04CB7FD-36D4-68A3-D1F2-60AA03C085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FB992D1-5534-BF40-B04B-E7F4E9CFC371}"/>
              </a:ext>
            </a:extLst>
          </p:cNvPr>
          <p:cNvSpPr/>
          <p:nvPr/>
        </p:nvSpPr>
        <p:spPr>
          <a:xfrm>
            <a:off x="372035" y="1473163"/>
            <a:ext cx="8399929" cy="5722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L’élève travaille sur l’ardoise.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élèves travaillent sur l’ardoise.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D94BB12-5B0E-CDF0-A3F7-A2B591B00894}"/>
              </a:ext>
            </a:extLst>
          </p:cNvPr>
          <p:cNvSpPr/>
          <p:nvPr/>
        </p:nvSpPr>
        <p:spPr>
          <a:xfrm>
            <a:off x="1618130" y="2126798"/>
            <a:ext cx="1386327" cy="54684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6E1E7FB-64AE-025D-DD5C-2FFECEB2F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543" y="2775162"/>
            <a:ext cx="526377" cy="546847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70117E5A-E573-080C-2117-26EA8DA13A6B}"/>
              </a:ext>
            </a:extLst>
          </p:cNvPr>
          <p:cNvSpPr txBox="1"/>
          <p:nvPr/>
        </p:nvSpPr>
        <p:spPr>
          <a:xfrm>
            <a:off x="537997" y="540649"/>
            <a:ext cx="7113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2400" u="sng" dirty="0">
                <a:effectLst/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Correction : </a:t>
            </a:r>
            <a:endParaRPr lang="fr-FR" u="sng" dirty="0">
              <a:effectLst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0BF911-6E24-2FA6-EE70-9F635CFD8B71}"/>
              </a:ext>
            </a:extLst>
          </p:cNvPr>
          <p:cNvSpPr/>
          <p:nvPr/>
        </p:nvSpPr>
        <p:spPr>
          <a:xfrm>
            <a:off x="2162416" y="3726998"/>
            <a:ext cx="1718341" cy="54684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DC395CC-4DF9-8C5A-6CC1-D5501B8B05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8397" y="4387660"/>
            <a:ext cx="526377" cy="54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32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3041E5-6BF9-B0C7-2271-8A6A00EC9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B9F4932A-E077-384E-FA76-A84364A960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BF50342-A4B8-1CE3-CA81-2E9A90DEE0FE}"/>
              </a:ext>
            </a:extLst>
          </p:cNvPr>
          <p:cNvSpPr/>
          <p:nvPr/>
        </p:nvSpPr>
        <p:spPr>
          <a:xfrm>
            <a:off x="372035" y="1473163"/>
            <a:ext cx="8399929" cy="4023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 matin, Djibril joue aux billes.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 matin, Djibril et Tom jouent aux billes.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B2F0DF5-B75E-F656-3ED9-30578C8CAB25}"/>
              </a:ext>
            </a:extLst>
          </p:cNvPr>
          <p:cNvSpPr txBox="1"/>
          <p:nvPr/>
        </p:nvSpPr>
        <p:spPr>
          <a:xfrm>
            <a:off x="537997" y="540649"/>
            <a:ext cx="71134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2400" u="sng" dirty="0">
                <a:effectLst/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Identifie le verbe et recopie-le </a:t>
            </a:r>
            <a:r>
              <a:rPr lang="fr-FR" sz="2400" u="sng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sur ton ardoise pour chaque phrase.</a:t>
            </a:r>
            <a:endParaRPr lang="fr-FR" u="sng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38673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0FFC39-6532-76D9-1DBF-0478B7B9B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395B089C-E642-806C-A2A7-740C269D41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14FFD73-3979-8078-745E-A4C0C955A452}"/>
              </a:ext>
            </a:extLst>
          </p:cNvPr>
          <p:cNvSpPr/>
          <p:nvPr/>
        </p:nvSpPr>
        <p:spPr>
          <a:xfrm>
            <a:off x="372035" y="1473163"/>
            <a:ext cx="8399929" cy="4023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 matin, Djibril joue aux billes.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 matin, Djibril et Tom jouent aux billes.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B7172D8-6E46-500B-2EF2-95B35CC8E02E}"/>
              </a:ext>
            </a:extLst>
          </p:cNvPr>
          <p:cNvSpPr/>
          <p:nvPr/>
        </p:nvSpPr>
        <p:spPr>
          <a:xfrm>
            <a:off x="4312344" y="3211379"/>
            <a:ext cx="1266585" cy="54684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39BD4DE-1336-31C5-6AE5-A599ABE7BA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428" y="3981655"/>
            <a:ext cx="526377" cy="546847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788E52F6-20FD-8320-4633-882978FFE3AB}"/>
              </a:ext>
            </a:extLst>
          </p:cNvPr>
          <p:cNvSpPr txBox="1"/>
          <p:nvPr/>
        </p:nvSpPr>
        <p:spPr>
          <a:xfrm>
            <a:off x="537997" y="540649"/>
            <a:ext cx="7113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2400" u="sng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Correction : </a:t>
            </a:r>
            <a:endParaRPr lang="fr-FR" u="sng" dirty="0">
              <a:effectLst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AE75B72-37A2-23F8-1E22-0C606B3E055C}"/>
              </a:ext>
            </a:extLst>
          </p:cNvPr>
          <p:cNvSpPr/>
          <p:nvPr/>
        </p:nvSpPr>
        <p:spPr>
          <a:xfrm>
            <a:off x="3147573" y="2160908"/>
            <a:ext cx="803941" cy="54684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47E34B8-577A-DC7B-875C-DB4EA6E55E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354" y="2707755"/>
            <a:ext cx="526377" cy="54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8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BAB85C-ADD1-D2EF-ACFE-766CC28AF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45167743-D9A9-AE2F-23C8-2D273F2191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01B5913-46CE-0AA9-F7DD-D7642CE120A1}"/>
              </a:ext>
            </a:extLst>
          </p:cNvPr>
          <p:cNvSpPr txBox="1"/>
          <p:nvPr/>
        </p:nvSpPr>
        <p:spPr>
          <a:xfrm>
            <a:off x="483747" y="731520"/>
            <a:ext cx="7728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u="sng" dirty="0"/>
              <a:t>Voici la mascotte du verbe :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CB8CB-D8CD-ED10-FD13-3E25496293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583"/>
          <a:stretch>
            <a:fillRect/>
          </a:stretch>
        </p:blipFill>
        <p:spPr>
          <a:xfrm>
            <a:off x="2988128" y="1981200"/>
            <a:ext cx="2507797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189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196B3-6F9F-983F-4279-A77418574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C5A5BD14-6395-7476-E97A-09663D4BF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1820952-0DB4-3B3E-312D-197F0651C155}"/>
              </a:ext>
            </a:extLst>
          </p:cNvPr>
          <p:cNvSpPr txBox="1"/>
          <p:nvPr/>
        </p:nvSpPr>
        <p:spPr>
          <a:xfrm>
            <a:off x="483747" y="731520"/>
            <a:ext cx="7728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u="sng" dirty="0"/>
              <a:t>Le verbe peut être conjugué ou à l’infinitif :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6846D6-2DC3-78DF-E15C-A4F9993952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583"/>
          <a:stretch>
            <a:fillRect/>
          </a:stretch>
        </p:blipFill>
        <p:spPr>
          <a:xfrm>
            <a:off x="2933699" y="1193185"/>
            <a:ext cx="2507797" cy="234315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C789A58-8092-D637-C0EB-C7286B1CA6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9647" y="3784826"/>
            <a:ext cx="1819275" cy="170497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B0A79C8-B854-3F9B-6261-29EC834660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4822" y="3871232"/>
            <a:ext cx="17145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409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6DB84-1155-2D87-5793-339EE7178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8670CFD2-4EA4-04DF-7E4E-64A9FDD78A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DF62EA4-4B31-B3A4-4C97-F40F4F1898BE}"/>
              </a:ext>
            </a:extLst>
          </p:cNvPr>
          <p:cNvSpPr/>
          <p:nvPr/>
        </p:nvSpPr>
        <p:spPr>
          <a:xfrm>
            <a:off x="372035" y="1473163"/>
            <a:ext cx="8399929" cy="5155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 matin, Djibril </a:t>
            </a:r>
            <a:r>
              <a:rPr lang="fr-FR" sz="3200" u="sng" kern="100" dirty="0">
                <a:uFill>
                  <a:solidFill>
                    <a:srgbClr val="FF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joue </a:t>
            </a: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aux billes.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faut………………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L’élève </a:t>
            </a:r>
            <a:r>
              <a:rPr lang="fr-FR" sz="3200" u="sng" kern="100" dirty="0">
                <a:uFill>
                  <a:solidFill>
                    <a:srgbClr val="FF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travaille</a:t>
            </a: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sur l’ardoise.</a:t>
            </a:r>
          </a:p>
          <a:p>
            <a:pPr>
              <a:lnSpc>
                <a:spcPct val="115000"/>
              </a:lnSpc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faut………………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392852C-474D-F25C-ABFB-E70F424B4C58}"/>
              </a:ext>
            </a:extLst>
          </p:cNvPr>
          <p:cNvSpPr txBox="1"/>
          <p:nvPr/>
        </p:nvSpPr>
        <p:spPr>
          <a:xfrm>
            <a:off x="537997" y="540649"/>
            <a:ext cx="7113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2400" u="sng" dirty="0">
                <a:effectLst/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Donne l’infinitif des deux verbes conjugués : </a:t>
            </a:r>
            <a:endParaRPr lang="fr-FR" u="sng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00459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BCE54-311B-E2A7-7151-E66E5EB88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A95E33BA-50DE-1868-F449-16ABA5136B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605A238-FDDC-DF59-F420-8EE3B0E3BB10}"/>
              </a:ext>
            </a:extLst>
          </p:cNvPr>
          <p:cNvSpPr/>
          <p:nvPr/>
        </p:nvSpPr>
        <p:spPr>
          <a:xfrm>
            <a:off x="372035" y="1473163"/>
            <a:ext cx="8399929" cy="4589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 matin, Djibril </a:t>
            </a:r>
            <a:r>
              <a:rPr lang="fr-FR" sz="3200" u="sng" kern="100" dirty="0">
                <a:uFill>
                  <a:solidFill>
                    <a:srgbClr val="FF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joue </a:t>
            </a: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aux billes.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faut </a:t>
            </a:r>
            <a:r>
              <a:rPr lang="fr-FR" sz="32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jouer</a:t>
            </a: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L’élève </a:t>
            </a:r>
            <a:r>
              <a:rPr lang="fr-FR" sz="3200" u="sng" kern="100" dirty="0">
                <a:uFill>
                  <a:solidFill>
                    <a:srgbClr val="FF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travaille</a:t>
            </a: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sur l’ardoise.</a:t>
            </a:r>
          </a:p>
          <a:p>
            <a:pPr>
              <a:lnSpc>
                <a:spcPct val="115000"/>
              </a:lnSpc>
            </a:pP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faut </a:t>
            </a:r>
            <a:r>
              <a:rPr lang="fr-FR" sz="32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travailler.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DCE5B32-2A43-410A-6093-09428A885B03}"/>
              </a:ext>
            </a:extLst>
          </p:cNvPr>
          <p:cNvSpPr txBox="1"/>
          <p:nvPr/>
        </p:nvSpPr>
        <p:spPr>
          <a:xfrm>
            <a:off x="537997" y="540649"/>
            <a:ext cx="7113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2400" u="sng" dirty="0">
                <a:effectLst/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Correction : </a:t>
            </a:r>
            <a:endParaRPr lang="fr-FR" u="sng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315026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174</Words>
  <Application>Microsoft Office PowerPoint</Application>
  <PresentationFormat>Affichage à l'écran (4:3)</PresentationFormat>
  <Paragraphs>64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camille philippe</cp:lastModifiedBy>
  <cp:revision>40</cp:revision>
  <dcterms:created xsi:type="dcterms:W3CDTF">2023-02-07T14:55:57Z</dcterms:created>
  <dcterms:modified xsi:type="dcterms:W3CDTF">2026-04-06T13:05:15Z</dcterms:modified>
</cp:coreProperties>
</file>