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  <p:sldId id="301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1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" y="4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800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397" y="367850"/>
            <a:ext cx="11179185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62870" y="6490151"/>
            <a:ext cx="1029129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6" y="6487146"/>
            <a:ext cx="1056376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5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948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532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1837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340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513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9170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60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8345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388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7922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6126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1C432-6520-39BE-5F0B-34AF25020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EC18EED4-C15E-5EFF-7687-1CFA90D10A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F006EA-9BB0-1D78-F2DF-3A1F02AA68AD}"/>
              </a:ext>
            </a:extLst>
          </p:cNvPr>
          <p:cNvSpPr/>
          <p:nvPr/>
        </p:nvSpPr>
        <p:spPr>
          <a:xfrm>
            <a:off x="1214239" y="1228397"/>
            <a:ext cx="9401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conjuguer un verbe à l’imparfait.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BF0C7F1-86D5-EFCF-4687-844C4249C492}"/>
              </a:ext>
            </a:extLst>
          </p:cNvPr>
          <p:cNvSpPr txBox="1"/>
          <p:nvPr/>
        </p:nvSpPr>
        <p:spPr>
          <a:xfrm>
            <a:off x="1035512" y="2090172"/>
            <a:ext cx="96526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4150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C79AB-2B5D-4214-FC29-0F3F986A2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595D495A-152A-2062-2A5F-2BFFBE3E53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F18697-C650-6A5F-27ED-F39371744438}"/>
              </a:ext>
            </a:extLst>
          </p:cNvPr>
          <p:cNvSpPr/>
          <p:nvPr/>
        </p:nvSpPr>
        <p:spPr>
          <a:xfrm>
            <a:off x="1214239" y="1228397"/>
            <a:ext cx="9401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Utilise</a:t>
            </a:r>
            <a:r>
              <a:rPr kumimoji="0" lang="fr-FR" sz="24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l’imparfait pour décrire cette photographie de l’école d’autrefois</a:t>
            </a:r>
            <a:endParaRPr kumimoji="0" lang="fr-FR" sz="24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55DF7-0BF3-5873-DF9A-EEB742A09D2C}"/>
              </a:ext>
            </a:extLst>
          </p:cNvPr>
          <p:cNvSpPr txBox="1"/>
          <p:nvPr/>
        </p:nvSpPr>
        <p:spPr>
          <a:xfrm>
            <a:off x="1035512" y="2090172"/>
            <a:ext cx="96526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8AC2BDD-E755-7CC6-D388-17D73C4C3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698" y="1952404"/>
            <a:ext cx="62103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9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Grand écran</PresentationFormat>
  <Paragraphs>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1_Thème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4</cp:revision>
  <dcterms:created xsi:type="dcterms:W3CDTF">2025-08-10T14:13:15Z</dcterms:created>
  <dcterms:modified xsi:type="dcterms:W3CDTF">2026-03-08T20:27:25Z</dcterms:modified>
</cp:coreProperties>
</file>