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5" r:id="rId2"/>
    <p:sldId id="273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9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76702-5BD6-175C-3186-D64CEB820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973E474-D27E-CE2D-18CB-13F0480CF5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1629898-0B16-16F0-6F01-6EB6FE980AC5}"/>
              </a:ext>
            </a:extLst>
          </p:cNvPr>
          <p:cNvSpPr txBox="1"/>
          <p:nvPr/>
        </p:nvSpPr>
        <p:spPr>
          <a:xfrm>
            <a:off x="1333500" y="849087"/>
            <a:ext cx="5736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sais repérer le verbe.</a:t>
            </a:r>
          </a:p>
        </p:txBody>
      </p:sp>
    </p:spTree>
    <p:extLst>
      <p:ext uri="{BB962C8B-B14F-4D97-AF65-F5344CB8AC3E}">
        <p14:creationId xmlns:p14="http://schemas.microsoft.com/office/powerpoint/2010/main" val="2981962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CC13057-B4D3-413E-BC21-7D29A7C56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897" y="2643388"/>
            <a:ext cx="1416676" cy="157122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88D8C27-A949-4FE6-AE51-47C13FCB1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844" y="2633728"/>
            <a:ext cx="1545465" cy="159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1488142" y="1963270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Aïssatou crie dans le couloir.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3DCABE-5D66-4678-BD0D-2FD59D7B2CDA}"/>
              </a:ext>
            </a:extLst>
          </p:cNvPr>
          <p:cNvSpPr/>
          <p:nvPr/>
        </p:nvSpPr>
        <p:spPr>
          <a:xfrm>
            <a:off x="3370730" y="1936375"/>
            <a:ext cx="869576" cy="77096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82A9AE-95D1-4826-9A23-CAFA0A991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732" y="2868577"/>
            <a:ext cx="764822" cy="78712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6F49AB1-6BB8-4191-8C1B-A2E9E6D08671}"/>
              </a:ext>
            </a:extLst>
          </p:cNvPr>
          <p:cNvSpPr txBox="1"/>
          <p:nvPr/>
        </p:nvSpPr>
        <p:spPr>
          <a:xfrm>
            <a:off x="1317812" y="3872767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Aïssatou ………….. dans le couloir.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971620D-4454-23DA-BEF2-0DDF093AD443}"/>
              </a:ext>
            </a:extLst>
          </p:cNvPr>
          <p:cNvSpPr txBox="1"/>
          <p:nvPr/>
        </p:nvSpPr>
        <p:spPr>
          <a:xfrm>
            <a:off x="1023257" y="702129"/>
            <a:ext cx="629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Remplace crie par </a:t>
            </a:r>
            <a:r>
              <a:rPr lang="fr-FR"/>
              <a:t>un autre mot.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28</Words>
  <Application>Microsoft Office PowerPoint</Application>
  <PresentationFormat>Affichage à l'écran (4:3)</PresentationFormat>
  <Paragraphs>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34</cp:revision>
  <dcterms:created xsi:type="dcterms:W3CDTF">2023-02-07T14:55:57Z</dcterms:created>
  <dcterms:modified xsi:type="dcterms:W3CDTF">2026-03-05T21:29:18Z</dcterms:modified>
</cp:coreProperties>
</file>