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3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5" d="100"/>
          <a:sy n="65" d="100"/>
        </p:scale>
        <p:origin x="58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8A0E28-7D35-48FC-949E-4C56C08F08D2}"/>
              </a:ext>
            </a:extLst>
          </p:cNvPr>
          <p:cNvSpPr txBox="1"/>
          <p:nvPr/>
        </p:nvSpPr>
        <p:spPr>
          <a:xfrm>
            <a:off x="2429435" y="2844225"/>
            <a:ext cx="44991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Je sais écrire une phrase.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5" name="Espace réservé du contenu 9">
            <a:extLst>
              <a:ext uri="{FF2B5EF4-FFF2-40B4-BE49-F238E27FC236}">
                <a16:creationId xmlns:a16="http://schemas.microsoft.com/office/drawing/2014/main" id="{4C2A43D3-9825-4BCC-A5F2-817E0B9F0E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8228" y="1939333"/>
            <a:ext cx="5481481" cy="365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767</TotalTime>
  <Words>8</Words>
  <Application>Microsoft Office PowerPoint</Application>
  <PresentationFormat>Affichage à l'écran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2026-08-24T12:39:14Z</dcterms:modified>
</cp:coreProperties>
</file>