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8" r:id="rId3"/>
    <p:sldId id="275" r:id="rId4"/>
    <p:sldId id="276" r:id="rId5"/>
    <p:sldId id="274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0A87D84-F52D-43AF-9C56-24012A9BBDB0}"/>
              </a:ext>
            </a:extLst>
          </p:cNvPr>
          <p:cNvSpPr txBox="1"/>
          <p:nvPr/>
        </p:nvSpPr>
        <p:spPr>
          <a:xfrm>
            <a:off x="1039590" y="3003177"/>
            <a:ext cx="70648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sais me repérer dans la phrase simple.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D0A3AB-AD45-47C3-A8DA-26CE6AAE6DE2}"/>
              </a:ext>
            </a:extLst>
          </p:cNvPr>
          <p:cNvSpPr/>
          <p:nvPr/>
        </p:nvSpPr>
        <p:spPr>
          <a:xfrm>
            <a:off x="1289480" y="3056075"/>
            <a:ext cx="68808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élèves arrivent à l’école avec leur cartable.</a:t>
            </a:r>
            <a:endParaRPr lang="fr-FR" sz="28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F5D63D8-2A24-4881-A804-B989FC0E97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998" y="4254343"/>
            <a:ext cx="1468192" cy="85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6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D0A3AB-AD45-47C3-A8DA-26CE6AAE6DE2}"/>
              </a:ext>
            </a:extLst>
          </p:cNvPr>
          <p:cNvSpPr/>
          <p:nvPr/>
        </p:nvSpPr>
        <p:spPr>
          <a:xfrm>
            <a:off x="1289480" y="3056075"/>
            <a:ext cx="6962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élèves  arrivent à l’école avec leur cartable.</a:t>
            </a:r>
            <a:endParaRPr lang="fr-FR" sz="28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F5D63D8-2A24-4881-A804-B989FC0E97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671" y="4434043"/>
            <a:ext cx="1468192" cy="85000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9F47CD5-8C47-4FFE-96E0-AA9A2EA252E8}"/>
              </a:ext>
            </a:extLst>
          </p:cNvPr>
          <p:cNvSpPr/>
          <p:nvPr/>
        </p:nvSpPr>
        <p:spPr>
          <a:xfrm>
            <a:off x="1289480" y="3010819"/>
            <a:ext cx="1588191" cy="56847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CA8093-4275-48A0-AAE4-9E1B71CE1CC8}"/>
              </a:ext>
            </a:extLst>
          </p:cNvPr>
          <p:cNvSpPr/>
          <p:nvPr/>
        </p:nvSpPr>
        <p:spPr>
          <a:xfrm>
            <a:off x="2996493" y="3004082"/>
            <a:ext cx="5136777" cy="56847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AD44B245-8311-45DE-8555-16EE6097681E}"/>
              </a:ext>
            </a:extLst>
          </p:cNvPr>
          <p:cNvGrpSpPr/>
          <p:nvPr/>
        </p:nvGrpSpPr>
        <p:grpSpPr>
          <a:xfrm>
            <a:off x="145495" y="3748830"/>
            <a:ext cx="3057770" cy="409022"/>
            <a:chOff x="206188" y="3739893"/>
            <a:chExt cx="3057770" cy="409022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B7D9E0BF-81B6-41F0-9559-D0BFC3FED7BA}"/>
                </a:ext>
              </a:extLst>
            </p:cNvPr>
            <p:cNvSpPr txBox="1"/>
            <p:nvPr/>
          </p:nvSpPr>
          <p:spPr>
            <a:xfrm>
              <a:off x="219535" y="3739893"/>
              <a:ext cx="3044423" cy="4001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2000" dirty="0">
                  <a:solidFill>
                    <a:srgbClr val="0070C0"/>
                  </a:solidFill>
                </a:rPr>
                <a:t>De quoi, de qui parle-t-on? 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D7847A6-657A-4B18-AFF6-826B0C7FB29D}"/>
                </a:ext>
              </a:extLst>
            </p:cNvPr>
            <p:cNvSpPr/>
            <p:nvPr/>
          </p:nvSpPr>
          <p:spPr>
            <a:xfrm>
              <a:off x="206188" y="3756159"/>
              <a:ext cx="3057770" cy="392756"/>
            </a:xfrm>
            <a:prstGeom prst="rect">
              <a:avLst/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42859B8-36C8-4A9F-A79E-D430668B24E9}"/>
              </a:ext>
            </a:extLst>
          </p:cNvPr>
          <p:cNvGrpSpPr/>
          <p:nvPr/>
        </p:nvGrpSpPr>
        <p:grpSpPr>
          <a:xfrm>
            <a:off x="3826623" y="3748830"/>
            <a:ext cx="2687621" cy="400110"/>
            <a:chOff x="4536233" y="3758990"/>
            <a:chExt cx="2687621" cy="400110"/>
          </a:xfrm>
        </p:grpSpPr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A8FB91C6-050C-488C-B6A8-81889B901A5E}"/>
                </a:ext>
              </a:extLst>
            </p:cNvPr>
            <p:cNvSpPr txBox="1"/>
            <p:nvPr/>
          </p:nvSpPr>
          <p:spPr>
            <a:xfrm flipH="1">
              <a:off x="4536233" y="3758990"/>
              <a:ext cx="26876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Qu’est-ce qu’on en dit?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B5DC330-B196-4E92-AF28-84D2D345C65D}"/>
                </a:ext>
              </a:extLst>
            </p:cNvPr>
            <p:cNvSpPr/>
            <p:nvPr/>
          </p:nvSpPr>
          <p:spPr>
            <a:xfrm>
              <a:off x="4570301" y="3765096"/>
              <a:ext cx="2653553" cy="392756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85866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D0A3AB-AD45-47C3-A8DA-26CE6AAE6DE2}"/>
              </a:ext>
            </a:extLst>
          </p:cNvPr>
          <p:cNvSpPr/>
          <p:nvPr/>
        </p:nvSpPr>
        <p:spPr>
          <a:xfrm>
            <a:off x="1289480" y="3056075"/>
            <a:ext cx="69626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élèves  </a:t>
            </a:r>
            <a:r>
              <a:rPr lang="fr-FR" sz="28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arrivent</a:t>
            </a: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à l’école avec leur cartable.</a:t>
            </a:r>
            <a:endParaRPr lang="fr-FR" sz="2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F47CD5-8C47-4FFE-96E0-AA9A2EA252E8}"/>
              </a:ext>
            </a:extLst>
          </p:cNvPr>
          <p:cNvSpPr/>
          <p:nvPr/>
        </p:nvSpPr>
        <p:spPr>
          <a:xfrm>
            <a:off x="1289480" y="3010819"/>
            <a:ext cx="1588191" cy="56847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CA8093-4275-48A0-AAE4-9E1B71CE1CC8}"/>
              </a:ext>
            </a:extLst>
          </p:cNvPr>
          <p:cNvSpPr/>
          <p:nvPr/>
        </p:nvSpPr>
        <p:spPr>
          <a:xfrm>
            <a:off x="2996493" y="3004082"/>
            <a:ext cx="5136777" cy="56847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43F1891-89C1-4D5E-80C3-B706BC8A3C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050" y="3689235"/>
            <a:ext cx="1159049" cy="12591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8FAF968-6F4B-4A4F-94A0-557B05D0D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563" y="3775843"/>
            <a:ext cx="1177365" cy="117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45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A7A4F6-31AF-44DD-BBA1-0F0D5080D12C}"/>
              </a:ext>
            </a:extLst>
          </p:cNvPr>
          <p:cNvSpPr/>
          <p:nvPr/>
        </p:nvSpPr>
        <p:spPr>
          <a:xfrm>
            <a:off x="502023" y="857847"/>
            <a:ext cx="8139953" cy="5142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Lina arrive à l’école. </a:t>
            </a:r>
          </a:p>
          <a:p>
            <a:pPr>
              <a:lnSpc>
                <a:spcPct val="200000"/>
              </a:lnSpc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Elle retrouve sa copine Julie. </a:t>
            </a:r>
          </a:p>
          <a:p>
            <a:pPr>
              <a:lnSpc>
                <a:spcPct val="200000"/>
              </a:lnSpc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deux filles s’assoient à leur place. </a:t>
            </a:r>
          </a:p>
          <a:p>
            <a:pPr>
              <a:lnSpc>
                <a:spcPct val="200000"/>
              </a:lnSpc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Ensuite la maitresse écrit la date. </a:t>
            </a:r>
          </a:p>
          <a:p>
            <a:pPr>
              <a:lnSpc>
                <a:spcPct val="200000"/>
              </a:lnSpc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Lina et Julie prennent leur trousse. </a:t>
            </a:r>
          </a:p>
          <a:p>
            <a:pPr>
              <a:lnSpc>
                <a:spcPct val="200000"/>
              </a:lnSpc>
            </a:pPr>
            <a:r>
              <a:rPr lang="fr-FR" sz="2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Lina utilise un crayon à papier. 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802</TotalTime>
  <Words>93</Words>
  <Application>Microsoft Office PowerPoint</Application>
  <PresentationFormat>Affichage à l'écran (4:3)</PresentationFormat>
  <Paragraphs>17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38</cp:revision>
  <dcterms:created xsi:type="dcterms:W3CDTF">2023-02-07T14:55:57Z</dcterms:created>
  <dcterms:modified xsi:type="dcterms:W3CDTF">2025-12-14T16:10:04Z</dcterms:modified>
</cp:coreProperties>
</file>