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703294" y="3065929"/>
            <a:ext cx="6039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copier de manière efficace.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5B1853-A7F7-4F99-83E3-9950E441F33C}"/>
              </a:ext>
            </a:extLst>
          </p:cNvPr>
          <p:cNvSpPr/>
          <p:nvPr/>
        </p:nvSpPr>
        <p:spPr>
          <a:xfrm>
            <a:off x="662505" y="1463080"/>
            <a:ext cx="759310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u="sng" dirty="0"/>
              <a:t>Mon école</a:t>
            </a:r>
          </a:p>
          <a:p>
            <a:endParaRPr lang="fr-FR" sz="3200" u="sng" dirty="0"/>
          </a:p>
          <a:p>
            <a:r>
              <a:rPr lang="fr-FR" sz="3200" dirty="0"/>
              <a:t>J'aime mon école. Elle est grande et jolie. Dans ma classe, il y a des tables et des chaises. Mon maître est gentil. J'apprends à lire et à écrire. Je joue avec mes amis dans la cour de récréation. L'école, c'est super !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767</TotalTime>
  <Words>62</Words>
  <Application>Microsoft Office PowerPoint</Application>
  <PresentationFormat>Affichage à l'écran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31</cp:revision>
  <dcterms:created xsi:type="dcterms:W3CDTF">2023-02-07T14:55:57Z</dcterms:created>
  <dcterms:modified xsi:type="dcterms:W3CDTF">2025-11-15T18:04:07Z</dcterms:modified>
</cp:coreProperties>
</file>