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73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CC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AA4542E-0B07-4EE6-89C4-91D1766DF2DF}"/>
              </a:ext>
            </a:extLst>
          </p:cNvPr>
          <p:cNvSpPr txBox="1"/>
          <p:nvPr/>
        </p:nvSpPr>
        <p:spPr>
          <a:xfrm>
            <a:off x="1810870" y="2393577"/>
            <a:ext cx="5317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</a:rPr>
              <a:t>Je sais catégoriser les mots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pic>
        <p:nvPicPr>
          <p:cNvPr id="1028" name="Picture 4" descr="Sac, Bourse, Présenter, Vide">
            <a:extLst>
              <a:ext uri="{FF2B5EF4-FFF2-40B4-BE49-F238E27FC236}">
                <a16:creationId xmlns:a16="http://schemas.microsoft.com/office/drawing/2014/main" id="{27E2D44C-2FD7-4BFA-A0FE-E1E6078F4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423" y="1009180"/>
            <a:ext cx="3290048" cy="3942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85E9D80-D110-42A9-97C6-DFA017E5498E}"/>
              </a:ext>
            </a:extLst>
          </p:cNvPr>
          <p:cNvSpPr txBox="1"/>
          <p:nvPr/>
        </p:nvSpPr>
        <p:spPr>
          <a:xfrm>
            <a:off x="3331966" y="2079811"/>
            <a:ext cx="982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zèbre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9DC9C80-85B8-4989-A599-E57954A43B35}"/>
              </a:ext>
            </a:extLst>
          </p:cNvPr>
          <p:cNvSpPr txBox="1"/>
          <p:nvPr/>
        </p:nvSpPr>
        <p:spPr>
          <a:xfrm>
            <a:off x="2754123" y="2796989"/>
            <a:ext cx="8145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chat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5552432-5DF7-4A68-9ABB-D05DA6D37EAA}"/>
              </a:ext>
            </a:extLst>
          </p:cNvPr>
          <p:cNvSpPr txBox="1"/>
          <p:nvPr/>
        </p:nvSpPr>
        <p:spPr>
          <a:xfrm>
            <a:off x="3798823" y="3188587"/>
            <a:ext cx="1032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vache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4F6F726-C032-4E89-BD45-1526AE3B61FD}"/>
              </a:ext>
            </a:extLst>
          </p:cNvPr>
          <p:cNvSpPr txBox="1"/>
          <p:nvPr/>
        </p:nvSpPr>
        <p:spPr>
          <a:xfrm>
            <a:off x="3662344" y="2665367"/>
            <a:ext cx="13051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poisson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852AF74-4991-4007-BB51-54472194B57C}"/>
              </a:ext>
            </a:extLst>
          </p:cNvPr>
          <p:cNvSpPr txBox="1"/>
          <p:nvPr/>
        </p:nvSpPr>
        <p:spPr>
          <a:xfrm>
            <a:off x="3331966" y="4027115"/>
            <a:ext cx="8963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lama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1BF56F3-B736-4BC3-9419-B229737101D7}"/>
              </a:ext>
            </a:extLst>
          </p:cNvPr>
          <p:cNvSpPr txBox="1"/>
          <p:nvPr/>
        </p:nvSpPr>
        <p:spPr>
          <a:xfrm>
            <a:off x="2715459" y="3412052"/>
            <a:ext cx="853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tigre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787727C-8307-47A9-B43E-7D44CF5343D0}"/>
              </a:ext>
            </a:extLst>
          </p:cNvPr>
          <p:cNvCxnSpPr>
            <a:cxnSpLocks/>
          </p:cNvCxnSpPr>
          <p:nvPr/>
        </p:nvCxnSpPr>
        <p:spPr>
          <a:xfrm flipV="1">
            <a:off x="4760259" y="1559368"/>
            <a:ext cx="1335741" cy="4307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0F343F5C-33F0-4CFC-ADC3-B989DA6CA9CE}"/>
              </a:ext>
            </a:extLst>
          </p:cNvPr>
          <p:cNvSpPr/>
          <p:nvPr/>
        </p:nvSpPr>
        <p:spPr>
          <a:xfrm>
            <a:off x="6075167" y="1237129"/>
            <a:ext cx="2097742" cy="84268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4F571DA-9994-4D70-A8E5-A4C60DD11874}"/>
              </a:ext>
            </a:extLst>
          </p:cNvPr>
          <p:cNvSpPr txBox="1"/>
          <p:nvPr/>
        </p:nvSpPr>
        <p:spPr>
          <a:xfrm>
            <a:off x="6311153" y="1434751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ANIMAUX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785</TotalTime>
  <Words>14</Words>
  <Application>Microsoft Office PowerPoint</Application>
  <PresentationFormat>Affichage à l'écran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34</cp:revision>
  <dcterms:created xsi:type="dcterms:W3CDTF">2023-02-07T14:55:57Z</dcterms:created>
  <dcterms:modified xsi:type="dcterms:W3CDTF">2025-11-15T18:00:23Z</dcterms:modified>
</cp:coreProperties>
</file>