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3" r:id="rId2"/>
    <p:sldId id="281" r:id="rId3"/>
    <p:sldId id="282" r:id="rId4"/>
    <p:sldId id="283" r:id="rId5"/>
    <p:sldId id="284" r:id="rId6"/>
    <p:sldId id="285" r:id="rId7"/>
    <p:sldId id="28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D706774-0BDB-46A7-BC92-CE7023C07013}"/>
              </a:ext>
            </a:extLst>
          </p:cNvPr>
          <p:cNvSpPr txBox="1"/>
          <p:nvPr/>
        </p:nvSpPr>
        <p:spPr>
          <a:xfrm>
            <a:off x="1210235" y="2465294"/>
            <a:ext cx="67235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Je sais identifier le nom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FEF4998-F946-4F77-9224-1122604F8DCB}"/>
              </a:ext>
            </a:extLst>
          </p:cNvPr>
          <p:cNvSpPr txBox="1"/>
          <p:nvPr/>
        </p:nvSpPr>
        <p:spPr>
          <a:xfrm>
            <a:off x="2976283" y="2303930"/>
            <a:ext cx="29618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crayon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A1DDE88-2B9E-421E-A90F-D7196342D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087" y="3890683"/>
            <a:ext cx="928227" cy="80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3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FEF4998-F946-4F77-9224-1122604F8DCB}"/>
              </a:ext>
            </a:extLst>
          </p:cNvPr>
          <p:cNvSpPr txBox="1"/>
          <p:nvPr/>
        </p:nvSpPr>
        <p:spPr>
          <a:xfrm>
            <a:off x="3991251" y="2178424"/>
            <a:ext cx="9300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le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38682432-0428-440D-BE99-EFCB162A9307}"/>
              </a:ext>
            </a:extLst>
          </p:cNvPr>
          <p:cNvGrpSpPr/>
          <p:nvPr/>
        </p:nvGrpSpPr>
        <p:grpSpPr>
          <a:xfrm>
            <a:off x="3991251" y="3868460"/>
            <a:ext cx="930063" cy="824754"/>
            <a:chOff x="3991251" y="3868460"/>
            <a:chExt cx="930063" cy="824754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A1DDE88-2B9E-421E-A90F-D7196342D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3087" y="3890683"/>
              <a:ext cx="928227" cy="802530"/>
            </a:xfrm>
            <a:prstGeom prst="rect">
              <a:avLst/>
            </a:prstGeom>
          </p:spPr>
        </p:pic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CBEC0075-8985-4D54-B10D-B1A3879C5B93}"/>
                </a:ext>
              </a:extLst>
            </p:cNvPr>
            <p:cNvCxnSpPr/>
            <p:nvPr/>
          </p:nvCxnSpPr>
          <p:spPr>
            <a:xfrm>
              <a:off x="3991251" y="3868460"/>
              <a:ext cx="930063" cy="8247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3158FFC8-82D9-4126-A174-672E4B9C8D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91251" y="3890683"/>
              <a:ext cx="831761" cy="8025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654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FEF4998-F946-4F77-9224-1122604F8DCB}"/>
              </a:ext>
            </a:extLst>
          </p:cNvPr>
          <p:cNvSpPr txBox="1"/>
          <p:nvPr/>
        </p:nvSpPr>
        <p:spPr>
          <a:xfrm>
            <a:off x="2682404" y="2187389"/>
            <a:ext cx="39848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directeur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4218E14-A76E-4A7F-9596-D96D903E5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087" y="3890683"/>
            <a:ext cx="928227" cy="80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7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FEF4998-F946-4F77-9224-1122604F8DCB}"/>
              </a:ext>
            </a:extLst>
          </p:cNvPr>
          <p:cNvSpPr txBox="1"/>
          <p:nvPr/>
        </p:nvSpPr>
        <p:spPr>
          <a:xfrm>
            <a:off x="3522225" y="2169459"/>
            <a:ext cx="20995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tigre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4218E14-A76E-4A7F-9596-D96D903E5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087" y="3890683"/>
            <a:ext cx="928227" cy="80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36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FEF4998-F946-4F77-9224-1122604F8DCB}"/>
              </a:ext>
            </a:extLst>
          </p:cNvPr>
          <p:cNvSpPr txBox="1"/>
          <p:nvPr/>
        </p:nvSpPr>
        <p:spPr>
          <a:xfrm>
            <a:off x="3169379" y="2205318"/>
            <a:ext cx="25756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écrire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6AEDD7D1-7902-4925-8A40-FC56748AA5DF}"/>
              </a:ext>
            </a:extLst>
          </p:cNvPr>
          <p:cNvGrpSpPr/>
          <p:nvPr/>
        </p:nvGrpSpPr>
        <p:grpSpPr>
          <a:xfrm>
            <a:off x="3991251" y="3868460"/>
            <a:ext cx="930063" cy="824754"/>
            <a:chOff x="3991251" y="3868460"/>
            <a:chExt cx="930063" cy="824754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86F260E-55FB-42E2-81BE-8D2604EE1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3087" y="3890683"/>
              <a:ext cx="928227" cy="802530"/>
            </a:xfrm>
            <a:prstGeom prst="rect">
              <a:avLst/>
            </a:prstGeom>
          </p:spPr>
        </p:pic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5DB81B6C-977D-4A05-BAC5-225B24E1F481}"/>
                </a:ext>
              </a:extLst>
            </p:cNvPr>
            <p:cNvCxnSpPr/>
            <p:nvPr/>
          </p:nvCxnSpPr>
          <p:spPr>
            <a:xfrm>
              <a:off x="3991251" y="3868460"/>
              <a:ext cx="930063" cy="82475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293CE9EA-A5B4-42E4-A91A-70338106B8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91251" y="3890683"/>
              <a:ext cx="831761" cy="8025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490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03F1AC4-79EB-4525-8422-E7A6A470911B}"/>
              </a:ext>
            </a:extLst>
          </p:cNvPr>
          <p:cNvSpPr txBox="1"/>
          <p:nvPr/>
        </p:nvSpPr>
        <p:spPr>
          <a:xfrm>
            <a:off x="3215569" y="2474764"/>
            <a:ext cx="27128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/>
              <a:t>tableau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687FA7-D2E3-4ED9-AA9D-4BEBAC8ED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344" y="3749898"/>
            <a:ext cx="928227" cy="80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2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797</TotalTime>
  <Words>18</Words>
  <Application>Microsoft Office PowerPoint</Application>
  <PresentationFormat>Affichage à l'écran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2025-12-14T10:14:02Z</dcterms:modified>
</cp:coreProperties>
</file>