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3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73BBBB9-6678-4EF3-8DB4-6CFC6BE198FE}"/>
              </a:ext>
            </a:extLst>
          </p:cNvPr>
          <p:cNvSpPr txBox="1"/>
          <p:nvPr/>
        </p:nvSpPr>
        <p:spPr>
          <a:xfrm>
            <a:off x="340659" y="3136612"/>
            <a:ext cx="86199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me repère dans la phrase simple : sujet / verbe.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pic>
        <p:nvPicPr>
          <p:cNvPr id="1026" name="Picture 2" descr="JPEG - 76.3 kio">
            <a:extLst>
              <a:ext uri="{FF2B5EF4-FFF2-40B4-BE49-F238E27FC236}">
                <a16:creationId xmlns:a16="http://schemas.microsoft.com/office/drawing/2014/main" id="{8BAAF545-4886-4554-838E-DFC204FD5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646" y="424700"/>
            <a:ext cx="6678707" cy="475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89DF249-F597-4252-86F1-CF7655FD3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319" y="5222135"/>
            <a:ext cx="2498501" cy="125569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0679DBB-2D6A-47D8-ABFF-393F8079E8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7650" y="5234460"/>
            <a:ext cx="2550017" cy="125569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7C5BBC2-CEE0-4867-A8F6-22FB5878B6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0497" y="5218776"/>
            <a:ext cx="2550017" cy="125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9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789</TotalTime>
  <Words>14</Words>
  <Application>Microsoft Office PowerPoint</Application>
  <PresentationFormat>Affichage à l'écran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35</cp:revision>
  <dcterms:created xsi:type="dcterms:W3CDTF">2023-02-07T14:55:57Z</dcterms:created>
  <dcterms:modified xsi:type="dcterms:W3CDTF">2025-12-15T14:15:47Z</dcterms:modified>
</cp:coreProperties>
</file>