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6"/>
  </p:handoutMasterIdLst>
  <p:sldIdLst>
    <p:sldId id="273" r:id="rId2"/>
    <p:sldId id="274" r:id="rId3"/>
    <p:sldId id="275" r:id="rId4"/>
    <p:sldId id="276" r:id="rId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CC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54" autoAdjust="0"/>
    <p:restoredTop sz="94660"/>
  </p:normalViewPr>
  <p:slideViewPr>
    <p:cSldViewPr snapToGrid="0">
      <p:cViewPr varScale="1">
        <p:scale>
          <a:sx n="85" d="100"/>
          <a:sy n="85" d="100"/>
        </p:scale>
        <p:origin x="132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15/11/2025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06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1047" y="367849"/>
            <a:ext cx="8384389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  <a:sym typeface="Webdings" panose="05030102010509060703" pitchFamily="18" charset="2"/>
              </a:defRPr>
            </a:lvl1pPr>
          </a:lstStyle>
          <a:p>
            <a:r>
              <a:rPr lang="fr-FR" dirty="0"/>
              <a:t>Modifiez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F5FFDC23-76BA-EFCA-60D4-44F1D4E4FB1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047" y="6487145"/>
            <a:ext cx="792282" cy="3708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15/11/2025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15/11/2025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15/11/2025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15/11/2025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15/11/2025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15/11/2025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15/11/2025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15/11/2025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15/11/2025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15/11/2025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15/11/2025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D0F7DE27-AEEA-A994-1B9F-E20543DB81B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1/4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37E22D90-CC17-4983-9A36-385FDE0EE38A}"/>
              </a:ext>
            </a:extLst>
          </p:cNvPr>
          <p:cNvSpPr txBox="1"/>
          <p:nvPr/>
        </p:nvSpPr>
        <p:spPr>
          <a:xfrm>
            <a:off x="1477682" y="2578847"/>
            <a:ext cx="618863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chemeClr val="bg1"/>
                </a:solidFill>
              </a:rPr>
              <a:t>J’identifie le déterminant et le nom dans le groupe nominal </a:t>
            </a:r>
          </a:p>
        </p:txBody>
      </p:sp>
    </p:spTree>
    <p:extLst>
      <p:ext uri="{BB962C8B-B14F-4D97-AF65-F5344CB8AC3E}">
        <p14:creationId xmlns:p14="http://schemas.microsoft.com/office/powerpoint/2010/main" val="13696163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A2005F-D774-E491-9198-594D1B858E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9F731DD7-0E87-9B55-9281-0BDFEA2EA42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2/4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EA1ECF8A-6B64-4A63-A11E-6E9FAB85C9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9722" y="2160236"/>
            <a:ext cx="2050221" cy="1783692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9C3D4174-983D-42A1-AF1C-93A66A26B34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31425" y="2230899"/>
            <a:ext cx="1803042" cy="1642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21566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A2005F-D774-E491-9198-594D1B858E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9F731DD7-0E87-9B55-9281-0BDFEA2EA42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3/4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EA1ECF8A-6B64-4A63-A11E-6E9FAB85C9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0486" y="793254"/>
            <a:ext cx="1169114" cy="1017129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9C3D4174-983D-42A1-AF1C-93A66A26B34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12953" y="863917"/>
            <a:ext cx="1116848" cy="1017129"/>
          </a:xfrm>
          <a:prstGeom prst="rect">
            <a:avLst/>
          </a:prstGeom>
        </p:spPr>
      </p:pic>
      <p:cxnSp>
        <p:nvCxnSpPr>
          <p:cNvPr id="5" name="Connecteur droit 4">
            <a:extLst>
              <a:ext uri="{FF2B5EF4-FFF2-40B4-BE49-F238E27FC236}">
                <a16:creationId xmlns:a16="http://schemas.microsoft.com/office/drawing/2014/main" id="{3602723C-9C70-429D-8B97-C2B30C4E9F58}"/>
              </a:ext>
            </a:extLst>
          </p:cNvPr>
          <p:cNvCxnSpPr>
            <a:cxnSpLocks/>
          </p:cNvCxnSpPr>
          <p:nvPr/>
        </p:nvCxnSpPr>
        <p:spPr>
          <a:xfrm>
            <a:off x="4396509" y="863917"/>
            <a:ext cx="0" cy="574501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ZoneTexte 5">
            <a:extLst>
              <a:ext uri="{FF2B5EF4-FFF2-40B4-BE49-F238E27FC236}">
                <a16:creationId xmlns:a16="http://schemas.microsoft.com/office/drawing/2014/main" id="{A0D10279-33E9-4EDF-8E68-55FB0B093176}"/>
              </a:ext>
            </a:extLst>
          </p:cNvPr>
          <p:cNvSpPr txBox="1"/>
          <p:nvPr/>
        </p:nvSpPr>
        <p:spPr>
          <a:xfrm>
            <a:off x="830548" y="2067589"/>
            <a:ext cx="77296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600" dirty="0"/>
              <a:t>un 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403397E8-B6A1-4293-AACC-E134B6196D51}"/>
              </a:ext>
            </a:extLst>
          </p:cNvPr>
          <p:cNvSpPr txBox="1"/>
          <p:nvPr/>
        </p:nvSpPr>
        <p:spPr>
          <a:xfrm>
            <a:off x="873008" y="2889519"/>
            <a:ext cx="51969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600" dirty="0"/>
              <a:t>le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623652A5-283F-4F3E-8925-9FCF285EBED9}"/>
              </a:ext>
            </a:extLst>
          </p:cNvPr>
          <p:cNvSpPr txBox="1"/>
          <p:nvPr/>
        </p:nvSpPr>
        <p:spPr>
          <a:xfrm>
            <a:off x="840146" y="4410793"/>
            <a:ext cx="9637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600" dirty="0"/>
              <a:t>mes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09FB5B90-1141-4A6B-AFD9-C718E14BA2BD}"/>
              </a:ext>
            </a:extLst>
          </p:cNvPr>
          <p:cNvSpPr txBox="1"/>
          <p:nvPr/>
        </p:nvSpPr>
        <p:spPr>
          <a:xfrm>
            <a:off x="840146" y="3588863"/>
            <a:ext cx="89800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600" dirty="0"/>
              <a:t>une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1BF8ABDA-07E2-45EA-80D9-BD3DB4445C71}"/>
              </a:ext>
            </a:extLst>
          </p:cNvPr>
          <p:cNvSpPr txBox="1"/>
          <p:nvPr/>
        </p:nvSpPr>
        <p:spPr>
          <a:xfrm>
            <a:off x="840146" y="5232723"/>
            <a:ext cx="70083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600" dirty="0"/>
              <a:t>les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2019841A-3DAD-4517-AB06-6A80FCF22B2D}"/>
              </a:ext>
            </a:extLst>
          </p:cNvPr>
          <p:cNvSpPr txBox="1"/>
          <p:nvPr/>
        </p:nvSpPr>
        <p:spPr>
          <a:xfrm>
            <a:off x="4793034" y="2017666"/>
            <a:ext cx="122533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600" dirty="0"/>
              <a:t>règle 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75E4FA13-27F4-48C7-864B-BF813E8D1017}"/>
              </a:ext>
            </a:extLst>
          </p:cNvPr>
          <p:cNvSpPr txBox="1"/>
          <p:nvPr/>
        </p:nvSpPr>
        <p:spPr>
          <a:xfrm>
            <a:off x="4786153" y="3626007"/>
            <a:ext cx="161351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600" dirty="0"/>
              <a:t>crayons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F5AA0820-4178-4B6C-AC40-49B4B2776834}"/>
              </a:ext>
            </a:extLst>
          </p:cNvPr>
          <p:cNvSpPr txBox="1"/>
          <p:nvPr/>
        </p:nvSpPr>
        <p:spPr>
          <a:xfrm>
            <a:off x="4807678" y="5057124"/>
            <a:ext cx="127342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600" dirty="0"/>
              <a:t>préau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2F11573B-5BF6-4CC1-B396-C925B098EF7F}"/>
              </a:ext>
            </a:extLst>
          </p:cNvPr>
          <p:cNvSpPr txBox="1"/>
          <p:nvPr/>
        </p:nvSpPr>
        <p:spPr>
          <a:xfrm>
            <a:off x="4807678" y="4385264"/>
            <a:ext cx="227043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600" dirty="0"/>
              <a:t>fournitures</a:t>
            </a: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64F020AF-E564-495A-8783-5F211B2D9C48}"/>
              </a:ext>
            </a:extLst>
          </p:cNvPr>
          <p:cNvSpPr txBox="1"/>
          <p:nvPr/>
        </p:nvSpPr>
        <p:spPr>
          <a:xfrm>
            <a:off x="4807678" y="5841910"/>
            <a:ext cx="171399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600" dirty="0"/>
              <a:t>gomme </a:t>
            </a: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6651E9E4-C129-4D84-AD3F-52A1FAAD23C3}"/>
              </a:ext>
            </a:extLst>
          </p:cNvPr>
          <p:cNvSpPr txBox="1"/>
          <p:nvPr/>
        </p:nvSpPr>
        <p:spPr>
          <a:xfrm>
            <a:off x="4793034" y="2866750"/>
            <a:ext cx="142705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600" dirty="0"/>
              <a:t>feutre </a:t>
            </a:r>
          </a:p>
        </p:txBody>
      </p:sp>
    </p:spTree>
    <p:extLst>
      <p:ext uri="{BB962C8B-B14F-4D97-AF65-F5344CB8AC3E}">
        <p14:creationId xmlns:p14="http://schemas.microsoft.com/office/powerpoint/2010/main" val="380494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A2005F-D774-E491-9198-594D1B858E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9F731DD7-0E87-9B55-9281-0BDFEA2EA42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4/4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EA1ECF8A-6B64-4A63-A11E-6E9FAB85C9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0486" y="793254"/>
            <a:ext cx="1169114" cy="1017129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9C3D4174-983D-42A1-AF1C-93A66A26B34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12953" y="863917"/>
            <a:ext cx="1116848" cy="1017129"/>
          </a:xfrm>
          <a:prstGeom prst="rect">
            <a:avLst/>
          </a:prstGeom>
        </p:spPr>
      </p:pic>
      <p:cxnSp>
        <p:nvCxnSpPr>
          <p:cNvPr id="5" name="Connecteur droit 4">
            <a:extLst>
              <a:ext uri="{FF2B5EF4-FFF2-40B4-BE49-F238E27FC236}">
                <a16:creationId xmlns:a16="http://schemas.microsoft.com/office/drawing/2014/main" id="{3602723C-9C70-429D-8B97-C2B30C4E9F58}"/>
              </a:ext>
            </a:extLst>
          </p:cNvPr>
          <p:cNvCxnSpPr>
            <a:cxnSpLocks/>
          </p:cNvCxnSpPr>
          <p:nvPr/>
        </p:nvCxnSpPr>
        <p:spPr>
          <a:xfrm>
            <a:off x="4396509" y="863917"/>
            <a:ext cx="0" cy="574501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ZoneTexte 5">
            <a:extLst>
              <a:ext uri="{FF2B5EF4-FFF2-40B4-BE49-F238E27FC236}">
                <a16:creationId xmlns:a16="http://schemas.microsoft.com/office/drawing/2014/main" id="{A0D10279-33E9-4EDF-8E68-55FB0B093176}"/>
              </a:ext>
            </a:extLst>
          </p:cNvPr>
          <p:cNvSpPr txBox="1"/>
          <p:nvPr/>
        </p:nvSpPr>
        <p:spPr>
          <a:xfrm>
            <a:off x="3474052" y="3968482"/>
            <a:ext cx="77296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600" dirty="0"/>
              <a:t>un 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403397E8-B6A1-4293-AACC-E134B6196D51}"/>
              </a:ext>
            </a:extLst>
          </p:cNvPr>
          <p:cNvSpPr txBox="1"/>
          <p:nvPr/>
        </p:nvSpPr>
        <p:spPr>
          <a:xfrm>
            <a:off x="3568590" y="3597172"/>
            <a:ext cx="51969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600" dirty="0"/>
              <a:t>le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623652A5-283F-4F3E-8925-9FCF285EBED9}"/>
              </a:ext>
            </a:extLst>
          </p:cNvPr>
          <p:cNvSpPr txBox="1"/>
          <p:nvPr/>
        </p:nvSpPr>
        <p:spPr>
          <a:xfrm>
            <a:off x="3174862" y="5322466"/>
            <a:ext cx="9637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600" dirty="0"/>
              <a:t>mes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09FB5B90-1141-4A6B-AFD9-C718E14BA2BD}"/>
              </a:ext>
            </a:extLst>
          </p:cNvPr>
          <p:cNvSpPr txBox="1"/>
          <p:nvPr/>
        </p:nvSpPr>
        <p:spPr>
          <a:xfrm>
            <a:off x="3255090" y="2243188"/>
            <a:ext cx="89800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600" dirty="0"/>
              <a:t>une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1BF8ABDA-07E2-45EA-80D9-BD3DB4445C71}"/>
              </a:ext>
            </a:extLst>
          </p:cNvPr>
          <p:cNvSpPr txBox="1"/>
          <p:nvPr/>
        </p:nvSpPr>
        <p:spPr>
          <a:xfrm>
            <a:off x="3403671" y="5770574"/>
            <a:ext cx="70083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600" dirty="0"/>
              <a:t>les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2019841A-3DAD-4517-AB06-6A80FCF22B2D}"/>
              </a:ext>
            </a:extLst>
          </p:cNvPr>
          <p:cNvSpPr txBox="1"/>
          <p:nvPr/>
        </p:nvSpPr>
        <p:spPr>
          <a:xfrm>
            <a:off x="4749907" y="2017666"/>
            <a:ext cx="122533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600" dirty="0"/>
              <a:t>règle 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75E4FA13-27F4-48C7-864B-BF813E8D1017}"/>
              </a:ext>
            </a:extLst>
          </p:cNvPr>
          <p:cNvSpPr txBox="1"/>
          <p:nvPr/>
        </p:nvSpPr>
        <p:spPr>
          <a:xfrm>
            <a:off x="4716282" y="5770575"/>
            <a:ext cx="161351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600" dirty="0"/>
              <a:t>crayons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F5AA0820-4178-4B6C-AC40-49B4B2776834}"/>
              </a:ext>
            </a:extLst>
          </p:cNvPr>
          <p:cNvSpPr txBox="1"/>
          <p:nvPr/>
        </p:nvSpPr>
        <p:spPr>
          <a:xfrm>
            <a:off x="4639926" y="3494716"/>
            <a:ext cx="127342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600" dirty="0"/>
              <a:t>préau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2F11573B-5BF6-4CC1-B396-C925B098EF7F}"/>
              </a:ext>
            </a:extLst>
          </p:cNvPr>
          <p:cNvSpPr txBox="1"/>
          <p:nvPr/>
        </p:nvSpPr>
        <p:spPr>
          <a:xfrm>
            <a:off x="4716282" y="5334484"/>
            <a:ext cx="227043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600" dirty="0"/>
              <a:t>fournitures</a:t>
            </a: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64F020AF-E564-495A-8783-5F211B2D9C48}"/>
              </a:ext>
            </a:extLst>
          </p:cNvPr>
          <p:cNvSpPr txBox="1"/>
          <p:nvPr/>
        </p:nvSpPr>
        <p:spPr>
          <a:xfrm>
            <a:off x="4749809" y="2453757"/>
            <a:ext cx="171399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600" dirty="0"/>
              <a:t>gomme </a:t>
            </a: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6651E9E4-C129-4D84-AD3F-52A1FAAD23C3}"/>
              </a:ext>
            </a:extLst>
          </p:cNvPr>
          <p:cNvSpPr txBox="1"/>
          <p:nvPr/>
        </p:nvSpPr>
        <p:spPr>
          <a:xfrm>
            <a:off x="4649047" y="3986314"/>
            <a:ext cx="142705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600" dirty="0"/>
              <a:t>feutre </a:t>
            </a:r>
          </a:p>
        </p:txBody>
      </p:sp>
    </p:spTree>
    <p:extLst>
      <p:ext uri="{BB962C8B-B14F-4D97-AF65-F5344CB8AC3E}">
        <p14:creationId xmlns:p14="http://schemas.microsoft.com/office/powerpoint/2010/main" val="2084114923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780</TotalTime>
  <Words>36</Words>
  <Application>Microsoft Office PowerPoint</Application>
  <PresentationFormat>Affichage à l'écran (4:3)</PresentationFormat>
  <Paragraphs>27</Paragraphs>
  <Slides>4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4</vt:i4>
      </vt:variant>
    </vt:vector>
  </HeadingPairs>
  <TitlesOfParts>
    <vt:vector size="9" baseType="lpstr">
      <vt:lpstr>Arial</vt:lpstr>
      <vt:lpstr>Calibri</vt:lpstr>
      <vt:lpstr>Calibri Light</vt:lpstr>
      <vt:lpstr>Webdings</vt:lpstr>
      <vt:lpstr>Thème Office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LE BOYER Aline</cp:lastModifiedBy>
  <cp:revision>35</cp:revision>
  <dcterms:created xsi:type="dcterms:W3CDTF">2023-02-07T14:55:57Z</dcterms:created>
  <dcterms:modified xsi:type="dcterms:W3CDTF">2025-11-15T17:48:26Z</dcterms:modified>
</cp:coreProperties>
</file>