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3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B40DD1-9E50-49D7-ACEC-CC4E53D36F4F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D600A9-99AA-4692-A3AB-2216D4A2A9B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5999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AFE09B2-CFE0-4F17-8E5B-ACFACB437AC2}"/>
              </a:ext>
            </a:extLst>
          </p:cNvPr>
          <p:cNvSpPr txBox="1"/>
          <p:nvPr/>
        </p:nvSpPr>
        <p:spPr>
          <a:xfrm>
            <a:off x="1192306" y="2554941"/>
            <a:ext cx="68938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chemeClr val="bg1"/>
                </a:solidFill>
              </a:rPr>
              <a:t>Je suis capable d’utiliser les marques de la personne des verbes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51BB484-5C96-4A01-B711-5263D3E2DD2F}"/>
              </a:ext>
            </a:extLst>
          </p:cNvPr>
          <p:cNvSpPr txBox="1"/>
          <p:nvPr/>
        </p:nvSpPr>
        <p:spPr>
          <a:xfrm>
            <a:off x="493054" y="1685365"/>
            <a:ext cx="7772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La banane tombe sur le sol.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5D2890C-C53C-4E5E-875F-3E4365620B63}"/>
              </a:ext>
            </a:extLst>
          </p:cNvPr>
          <p:cNvSpPr txBox="1"/>
          <p:nvPr/>
        </p:nvSpPr>
        <p:spPr>
          <a:xfrm>
            <a:off x="493054" y="3321424"/>
            <a:ext cx="29567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Les </a:t>
            </a:r>
            <a:r>
              <a:rPr lang="fr-FR" sz="4000" dirty="0"/>
              <a:t>banane</a:t>
            </a:r>
            <a:r>
              <a:rPr lang="fr-FR" sz="4000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19E4CC-4662-40B0-BF3A-585E2F2C878F}"/>
              </a:ext>
            </a:extLst>
          </p:cNvPr>
          <p:cNvSpPr/>
          <p:nvPr/>
        </p:nvSpPr>
        <p:spPr>
          <a:xfrm>
            <a:off x="3144978" y="3321424"/>
            <a:ext cx="40782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dirty="0"/>
              <a:t>tombe</a:t>
            </a:r>
            <a:r>
              <a:rPr lang="fr-FR" sz="4000" dirty="0">
                <a:solidFill>
                  <a:srgbClr val="FF0000"/>
                </a:solidFill>
              </a:rPr>
              <a:t>nt </a:t>
            </a:r>
            <a:r>
              <a:rPr lang="fr-FR" sz="4000" dirty="0"/>
              <a:t>sur le sol.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46D0C9A-65DE-4A7D-8CBE-F8EB183BBADE}"/>
              </a:ext>
            </a:extLst>
          </p:cNvPr>
          <p:cNvSpPr txBox="1"/>
          <p:nvPr/>
        </p:nvSpPr>
        <p:spPr>
          <a:xfrm>
            <a:off x="903880" y="1658471"/>
            <a:ext cx="45711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Ils récitent la poésie.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5C308AD-5E71-44B1-9B19-4A2BA34D4207}"/>
              </a:ext>
            </a:extLst>
          </p:cNvPr>
          <p:cNvSpPr txBox="1"/>
          <p:nvPr/>
        </p:nvSpPr>
        <p:spPr>
          <a:xfrm>
            <a:off x="903880" y="3429000"/>
            <a:ext cx="4315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Il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49C07F-BCF0-4D37-B8FB-C42EA8EAD438}"/>
              </a:ext>
            </a:extLst>
          </p:cNvPr>
          <p:cNvSpPr/>
          <p:nvPr/>
        </p:nvSpPr>
        <p:spPr>
          <a:xfrm>
            <a:off x="1402869" y="3429000"/>
            <a:ext cx="35723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dirty="0"/>
              <a:t>récit</a:t>
            </a:r>
            <a:r>
              <a:rPr lang="fr-FR" sz="4000" dirty="0">
                <a:solidFill>
                  <a:srgbClr val="FF0000"/>
                </a:solidFill>
              </a:rPr>
              <a:t>e </a:t>
            </a:r>
            <a:r>
              <a:rPr lang="fr-FR" sz="4000" dirty="0"/>
              <a:t>la poésie. </a:t>
            </a:r>
          </a:p>
        </p:txBody>
      </p:sp>
    </p:spTree>
    <p:extLst>
      <p:ext uri="{BB962C8B-B14F-4D97-AF65-F5344CB8AC3E}">
        <p14:creationId xmlns:p14="http://schemas.microsoft.com/office/powerpoint/2010/main" val="77845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46D0C9A-65DE-4A7D-8CBE-F8EB183BBADE}"/>
              </a:ext>
            </a:extLst>
          </p:cNvPr>
          <p:cNvSpPr txBox="1"/>
          <p:nvPr/>
        </p:nvSpPr>
        <p:spPr>
          <a:xfrm>
            <a:off x="903879" y="1658471"/>
            <a:ext cx="65816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Elle aime les brocolis .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5C308AD-5E71-44B1-9B19-4A2BA34D4207}"/>
              </a:ext>
            </a:extLst>
          </p:cNvPr>
          <p:cNvSpPr txBox="1"/>
          <p:nvPr/>
        </p:nvSpPr>
        <p:spPr>
          <a:xfrm>
            <a:off x="903879" y="3509682"/>
            <a:ext cx="1124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Elles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49C07F-BCF0-4D37-B8FB-C42EA8EAD438}"/>
              </a:ext>
            </a:extLst>
          </p:cNvPr>
          <p:cNvSpPr/>
          <p:nvPr/>
        </p:nvSpPr>
        <p:spPr>
          <a:xfrm>
            <a:off x="1974191" y="3509682"/>
            <a:ext cx="44410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dirty="0"/>
              <a:t>aime</a:t>
            </a:r>
            <a:r>
              <a:rPr lang="fr-FR" sz="4000" dirty="0">
                <a:solidFill>
                  <a:srgbClr val="FF0000"/>
                </a:solidFill>
              </a:rPr>
              <a:t>nt </a:t>
            </a:r>
            <a:r>
              <a:rPr lang="fr-FR" sz="4000" dirty="0"/>
              <a:t>les brocolis . </a:t>
            </a:r>
          </a:p>
        </p:txBody>
      </p:sp>
    </p:spTree>
    <p:extLst>
      <p:ext uri="{BB962C8B-B14F-4D97-AF65-F5344CB8AC3E}">
        <p14:creationId xmlns:p14="http://schemas.microsoft.com/office/powerpoint/2010/main" val="97545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789</TotalTime>
  <Words>49</Words>
  <Application>Microsoft Office PowerPoint</Application>
  <PresentationFormat>Affichage à l'écran (4:3)</PresentationFormat>
  <Paragraphs>14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35</cp:revision>
  <dcterms:created xsi:type="dcterms:W3CDTF">2023-02-07T14:55:57Z</dcterms:created>
  <dcterms:modified xsi:type="dcterms:W3CDTF">2025-11-15T19:46:51Z</dcterms:modified>
</cp:coreProperties>
</file>