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73" r:id="rId2"/>
    <p:sldId id="274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6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40DD1-9E50-49D7-ACEC-CC4E53D36F4F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600A9-99AA-4692-A3AB-2216D4A2A9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5999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AFE09B2-CFE0-4F17-8E5B-ACFACB437AC2}"/>
              </a:ext>
            </a:extLst>
          </p:cNvPr>
          <p:cNvSpPr txBox="1"/>
          <p:nvPr/>
        </p:nvSpPr>
        <p:spPr>
          <a:xfrm>
            <a:off x="1192306" y="2554941"/>
            <a:ext cx="68938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chemeClr val="bg1"/>
                </a:solidFill>
              </a:rPr>
              <a:t>Je suis capable de définir ce qu’est une phrase correcte.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0EA8CE-0C61-4695-9A9E-08008D76ABB3}"/>
              </a:ext>
            </a:extLst>
          </p:cNvPr>
          <p:cNvSpPr/>
          <p:nvPr/>
        </p:nvSpPr>
        <p:spPr>
          <a:xfrm>
            <a:off x="995082" y="2711388"/>
            <a:ext cx="73770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Aujourd’hui, c’est la rentrée pour tous les enfants.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0EA8CE-0C61-4695-9A9E-08008D76ABB3}"/>
              </a:ext>
            </a:extLst>
          </p:cNvPr>
          <p:cNvSpPr/>
          <p:nvPr/>
        </p:nvSpPr>
        <p:spPr>
          <a:xfrm>
            <a:off x="618565" y="2844225"/>
            <a:ext cx="51188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dirty="0"/>
              <a:t>Je prends mon cartable.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5C07E8A-5194-4A94-95CD-BFA7B0274E20}"/>
              </a:ext>
            </a:extLst>
          </p:cNvPr>
          <p:cNvSpPr txBox="1"/>
          <p:nvPr/>
        </p:nvSpPr>
        <p:spPr>
          <a:xfrm>
            <a:off x="618565" y="1846729"/>
            <a:ext cx="8235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les parents accompagnent leurs enfants à l’école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86D01BB-55EE-49F3-A4F4-BC1F80992F79}"/>
              </a:ext>
            </a:extLst>
          </p:cNvPr>
          <p:cNvSpPr txBox="1"/>
          <p:nvPr/>
        </p:nvSpPr>
        <p:spPr>
          <a:xfrm>
            <a:off x="618565" y="3889913"/>
            <a:ext cx="6230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Le dans crayon trousse est.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8B319AC-721F-45F2-9658-33A393666C39}"/>
              </a:ext>
            </a:extLst>
          </p:cNvPr>
          <p:cNvSpPr txBox="1"/>
          <p:nvPr/>
        </p:nvSpPr>
        <p:spPr>
          <a:xfrm>
            <a:off x="618565" y="4887409"/>
            <a:ext cx="6230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/>
              <a:t>Larécréationestamusante</a:t>
            </a:r>
            <a:r>
              <a:rPr lang="fr-FR" sz="3200" dirty="0"/>
              <a:t>.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6A258AE-5E2A-4B09-9F13-F6C942B1608F}"/>
              </a:ext>
            </a:extLst>
          </p:cNvPr>
          <p:cNvSpPr txBox="1"/>
          <p:nvPr/>
        </p:nvSpPr>
        <p:spPr>
          <a:xfrm>
            <a:off x="93447" y="1846729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F7D5838-9CE9-4799-9181-871137A071A4}"/>
              </a:ext>
            </a:extLst>
          </p:cNvPr>
          <p:cNvSpPr txBox="1"/>
          <p:nvPr/>
        </p:nvSpPr>
        <p:spPr>
          <a:xfrm>
            <a:off x="53789" y="2844225"/>
            <a:ext cx="380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DEAAF9F-9F39-4212-9002-4B1D0F919C80}"/>
              </a:ext>
            </a:extLst>
          </p:cNvPr>
          <p:cNvSpPr txBox="1"/>
          <p:nvPr/>
        </p:nvSpPr>
        <p:spPr>
          <a:xfrm>
            <a:off x="78101" y="3889913"/>
            <a:ext cx="375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DC681C8-46BB-41EB-A149-1DF521FAE72F}"/>
              </a:ext>
            </a:extLst>
          </p:cNvPr>
          <p:cNvSpPr txBox="1"/>
          <p:nvPr/>
        </p:nvSpPr>
        <p:spPr>
          <a:xfrm>
            <a:off x="78101" y="4948964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77845934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773</TotalTime>
  <Words>48</Words>
  <Application>Microsoft Office PowerPoint</Application>
  <PresentationFormat>Affichage à l'écran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32</cp:revision>
  <dcterms:created xsi:type="dcterms:W3CDTF">2023-02-07T14:55:57Z</dcterms:created>
  <dcterms:modified xsi:type="dcterms:W3CDTF">2025-07-01T14:03:36Z</dcterms:modified>
</cp:coreProperties>
</file>