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EDEA25E-49F3-4CCC-AEAC-51F9E258BC24}"/>
              </a:ext>
            </a:extLst>
          </p:cNvPr>
          <p:cNvSpPr txBox="1"/>
          <p:nvPr/>
        </p:nvSpPr>
        <p:spPr>
          <a:xfrm>
            <a:off x="1308847" y="2770094"/>
            <a:ext cx="68544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Je range les lettres dans </a:t>
            </a:r>
            <a:r>
              <a:rPr lang="fr-FR" sz="2800">
                <a:solidFill>
                  <a:schemeClr val="bg1"/>
                </a:solidFill>
              </a:rPr>
              <a:t>l’ordre alphabétique. </a:t>
            </a:r>
            <a:endParaRPr lang="fr-F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BAD015-3338-44D3-AA0B-BC9D462C97EB}"/>
              </a:ext>
            </a:extLst>
          </p:cNvPr>
          <p:cNvSpPr/>
          <p:nvPr/>
        </p:nvSpPr>
        <p:spPr>
          <a:xfrm>
            <a:off x="2003027" y="2392686"/>
            <a:ext cx="51379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v - r - l - i - f 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6F8A7E-82B5-489F-A61C-658ECC3408D3}"/>
              </a:ext>
            </a:extLst>
          </p:cNvPr>
          <p:cNvSpPr txBox="1"/>
          <p:nvPr/>
        </p:nvSpPr>
        <p:spPr>
          <a:xfrm>
            <a:off x="390405" y="518159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BAD015-3338-44D3-AA0B-BC9D462C97EB}"/>
              </a:ext>
            </a:extLst>
          </p:cNvPr>
          <p:cNvSpPr/>
          <p:nvPr/>
        </p:nvSpPr>
        <p:spPr>
          <a:xfrm>
            <a:off x="1913380" y="2767280"/>
            <a:ext cx="553228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f – i - l – r - v </a:t>
            </a:r>
            <a:endParaRPr lang="fr-FR" sz="80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3DF187F-1470-4274-9419-2B983BAEABA3}"/>
              </a:ext>
            </a:extLst>
          </p:cNvPr>
          <p:cNvSpPr/>
          <p:nvPr/>
        </p:nvSpPr>
        <p:spPr>
          <a:xfrm>
            <a:off x="2026024" y="5128247"/>
            <a:ext cx="340658" cy="4840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A971D85-FC11-46A9-BA91-55D6117B511F}"/>
              </a:ext>
            </a:extLst>
          </p:cNvPr>
          <p:cNvSpPr/>
          <p:nvPr/>
        </p:nvSpPr>
        <p:spPr>
          <a:xfrm>
            <a:off x="2886636" y="5128247"/>
            <a:ext cx="340658" cy="4840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9860019-8B9B-49D4-9FB1-BA43790A73E9}"/>
              </a:ext>
            </a:extLst>
          </p:cNvPr>
          <p:cNvSpPr/>
          <p:nvPr/>
        </p:nvSpPr>
        <p:spPr>
          <a:xfrm>
            <a:off x="3661642" y="5128247"/>
            <a:ext cx="340658" cy="4840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65FAF67-226B-4731-8AA1-C81CDA149EAF}"/>
              </a:ext>
            </a:extLst>
          </p:cNvPr>
          <p:cNvSpPr/>
          <p:nvPr/>
        </p:nvSpPr>
        <p:spPr>
          <a:xfrm>
            <a:off x="5678701" y="5174378"/>
            <a:ext cx="340658" cy="4840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C9F9852-03B4-4FBA-ADAF-66AAA5C83EA0}"/>
              </a:ext>
            </a:extLst>
          </p:cNvPr>
          <p:cNvSpPr/>
          <p:nvPr/>
        </p:nvSpPr>
        <p:spPr>
          <a:xfrm>
            <a:off x="6875489" y="5120153"/>
            <a:ext cx="340658" cy="484094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418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5DB7F-EE65-469B-BE60-B739F512CAF9}"/>
              </a:ext>
            </a:extLst>
          </p:cNvPr>
          <p:cNvSpPr/>
          <p:nvPr/>
        </p:nvSpPr>
        <p:spPr>
          <a:xfrm>
            <a:off x="730181" y="2499846"/>
            <a:ext cx="74927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m - d - a - o - p - g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57916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5DB7F-EE65-469B-BE60-B739F512CAF9}"/>
              </a:ext>
            </a:extLst>
          </p:cNvPr>
          <p:cNvSpPr/>
          <p:nvPr/>
        </p:nvSpPr>
        <p:spPr>
          <a:xfrm>
            <a:off x="730181" y="2499846"/>
            <a:ext cx="74927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a - d - g - m - o - p</a:t>
            </a:r>
            <a:endParaRPr lang="fr-FR" sz="8000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0BC9E657-192A-486F-B326-72C94616ED51}"/>
              </a:ext>
            </a:extLst>
          </p:cNvPr>
          <p:cNvSpPr/>
          <p:nvPr/>
        </p:nvSpPr>
        <p:spPr>
          <a:xfrm>
            <a:off x="443310" y="5217459"/>
            <a:ext cx="349624" cy="4034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A3F5A60-D56B-4CCD-AD39-5CF0E39BA27D}"/>
              </a:ext>
            </a:extLst>
          </p:cNvPr>
          <p:cNvSpPr/>
          <p:nvPr/>
        </p:nvSpPr>
        <p:spPr>
          <a:xfrm>
            <a:off x="1402533" y="5168588"/>
            <a:ext cx="349624" cy="4034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6D2F4BD-CD11-446A-85E1-FED67096EE9C}"/>
              </a:ext>
            </a:extLst>
          </p:cNvPr>
          <p:cNvSpPr/>
          <p:nvPr/>
        </p:nvSpPr>
        <p:spPr>
          <a:xfrm>
            <a:off x="2290039" y="5236260"/>
            <a:ext cx="349624" cy="4034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18B8C6F-9FF1-4551-9557-570096C9C8F4}"/>
              </a:ext>
            </a:extLst>
          </p:cNvPr>
          <p:cNvSpPr/>
          <p:nvPr/>
        </p:nvSpPr>
        <p:spPr>
          <a:xfrm>
            <a:off x="3916910" y="5168588"/>
            <a:ext cx="439715" cy="471084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EA8BE22-13D4-4068-BA82-2DA50D0BFA9D}"/>
              </a:ext>
            </a:extLst>
          </p:cNvPr>
          <p:cNvSpPr/>
          <p:nvPr/>
        </p:nvSpPr>
        <p:spPr>
          <a:xfrm>
            <a:off x="4674651" y="5221942"/>
            <a:ext cx="349624" cy="4034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E9828BE-6E65-4901-A1D2-403EB482DCBC}"/>
              </a:ext>
            </a:extLst>
          </p:cNvPr>
          <p:cNvSpPr/>
          <p:nvPr/>
        </p:nvSpPr>
        <p:spPr>
          <a:xfrm>
            <a:off x="5024275" y="5217459"/>
            <a:ext cx="349624" cy="40341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05049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772</TotalTime>
  <Words>157</Words>
  <Application>Microsoft Office PowerPoint</Application>
  <PresentationFormat>Affichage à l'écran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2025-07-06T20:32:55Z</dcterms:modified>
</cp:coreProperties>
</file>