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3" r:id="rId2"/>
    <p:sldId id="274" r:id="rId3"/>
    <p:sldId id="278" r:id="rId4"/>
    <p:sldId id="275" r:id="rId5"/>
    <p:sldId id="279" r:id="rId6"/>
    <p:sldId id="276" r:id="rId7"/>
    <p:sldId id="280" r:id="rId8"/>
    <p:sldId id="277" r:id="rId9"/>
    <p:sldId id="28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8A0E28-7D35-48FC-949E-4C56C08F08D2}"/>
              </a:ext>
            </a:extLst>
          </p:cNvPr>
          <p:cNvSpPr txBox="1"/>
          <p:nvPr/>
        </p:nvSpPr>
        <p:spPr>
          <a:xfrm>
            <a:off x="1703294" y="3065929"/>
            <a:ext cx="60396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Je sais copier de manière efficace.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EEA21E-818D-42BF-B89F-39741C79D2EF}"/>
              </a:ext>
            </a:extLst>
          </p:cNvPr>
          <p:cNvSpPr txBox="1"/>
          <p:nvPr/>
        </p:nvSpPr>
        <p:spPr>
          <a:xfrm>
            <a:off x="3610390" y="3121548"/>
            <a:ext cx="19232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table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71EFE42F-2BA0-4D7B-A3C2-A46EE9A277E2}"/>
              </a:ext>
            </a:extLst>
          </p:cNvPr>
          <p:cNvSpPr/>
          <p:nvPr/>
        </p:nvSpPr>
        <p:spPr>
          <a:xfrm>
            <a:off x="3316941" y="3319626"/>
            <a:ext cx="2761130" cy="909918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EEA21E-818D-42BF-B89F-39741C79D2EF}"/>
              </a:ext>
            </a:extLst>
          </p:cNvPr>
          <p:cNvSpPr txBox="1"/>
          <p:nvPr/>
        </p:nvSpPr>
        <p:spPr>
          <a:xfrm>
            <a:off x="3610390" y="3121548"/>
            <a:ext cx="19232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table</a:t>
            </a:r>
          </a:p>
        </p:txBody>
      </p:sp>
    </p:spTree>
    <p:extLst>
      <p:ext uri="{BB962C8B-B14F-4D97-AF65-F5344CB8AC3E}">
        <p14:creationId xmlns:p14="http://schemas.microsoft.com/office/powerpoint/2010/main" val="2067905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EEA21E-818D-42BF-B89F-39741C79D2EF}"/>
              </a:ext>
            </a:extLst>
          </p:cNvPr>
          <p:cNvSpPr txBox="1"/>
          <p:nvPr/>
        </p:nvSpPr>
        <p:spPr>
          <a:xfrm>
            <a:off x="2544770" y="2661663"/>
            <a:ext cx="37317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géométrie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71EFE42F-2BA0-4D7B-A3C2-A46EE9A277E2}"/>
              </a:ext>
            </a:extLst>
          </p:cNvPr>
          <p:cNvSpPr/>
          <p:nvPr/>
        </p:nvSpPr>
        <p:spPr>
          <a:xfrm>
            <a:off x="2544770" y="2859741"/>
            <a:ext cx="4053254" cy="909918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62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EEA21E-818D-42BF-B89F-39741C79D2EF}"/>
              </a:ext>
            </a:extLst>
          </p:cNvPr>
          <p:cNvSpPr txBox="1"/>
          <p:nvPr/>
        </p:nvSpPr>
        <p:spPr>
          <a:xfrm>
            <a:off x="2544770" y="2661663"/>
            <a:ext cx="37317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géométrie</a:t>
            </a:r>
          </a:p>
        </p:txBody>
      </p:sp>
    </p:spTree>
    <p:extLst>
      <p:ext uri="{BB962C8B-B14F-4D97-AF65-F5344CB8AC3E}">
        <p14:creationId xmlns:p14="http://schemas.microsoft.com/office/powerpoint/2010/main" val="428859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EEA21E-818D-42BF-B89F-39741C79D2EF}"/>
              </a:ext>
            </a:extLst>
          </p:cNvPr>
          <p:cNvSpPr txBox="1"/>
          <p:nvPr/>
        </p:nvSpPr>
        <p:spPr>
          <a:xfrm>
            <a:off x="3205844" y="2661663"/>
            <a:ext cx="25697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effacer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71EFE42F-2BA0-4D7B-A3C2-A46EE9A277E2}"/>
              </a:ext>
            </a:extLst>
          </p:cNvPr>
          <p:cNvSpPr/>
          <p:nvPr/>
        </p:nvSpPr>
        <p:spPr>
          <a:xfrm>
            <a:off x="2464088" y="2830606"/>
            <a:ext cx="4053254" cy="909918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636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EEA21E-818D-42BF-B89F-39741C79D2EF}"/>
              </a:ext>
            </a:extLst>
          </p:cNvPr>
          <p:cNvSpPr txBox="1"/>
          <p:nvPr/>
        </p:nvSpPr>
        <p:spPr>
          <a:xfrm>
            <a:off x="3205844" y="2661663"/>
            <a:ext cx="25697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effacer</a:t>
            </a:r>
          </a:p>
        </p:txBody>
      </p:sp>
    </p:spTree>
    <p:extLst>
      <p:ext uri="{BB962C8B-B14F-4D97-AF65-F5344CB8AC3E}">
        <p14:creationId xmlns:p14="http://schemas.microsoft.com/office/powerpoint/2010/main" val="1888986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EEA21E-818D-42BF-B89F-39741C79D2EF}"/>
              </a:ext>
            </a:extLst>
          </p:cNvPr>
          <p:cNvSpPr txBox="1"/>
          <p:nvPr/>
        </p:nvSpPr>
        <p:spPr>
          <a:xfrm>
            <a:off x="2880308" y="2661663"/>
            <a:ext cx="3093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gommer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71EFE42F-2BA0-4D7B-A3C2-A46EE9A277E2}"/>
              </a:ext>
            </a:extLst>
          </p:cNvPr>
          <p:cNvSpPr/>
          <p:nvPr/>
        </p:nvSpPr>
        <p:spPr>
          <a:xfrm>
            <a:off x="2400258" y="2859741"/>
            <a:ext cx="4053254" cy="909918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787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EEA21E-818D-42BF-B89F-39741C79D2EF}"/>
              </a:ext>
            </a:extLst>
          </p:cNvPr>
          <p:cNvSpPr txBox="1"/>
          <p:nvPr/>
        </p:nvSpPr>
        <p:spPr>
          <a:xfrm>
            <a:off x="2880308" y="2661663"/>
            <a:ext cx="3093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/>
              <a:t>gommer</a:t>
            </a:r>
          </a:p>
        </p:txBody>
      </p:sp>
    </p:spTree>
    <p:extLst>
      <p:ext uri="{BB962C8B-B14F-4D97-AF65-F5344CB8AC3E}">
        <p14:creationId xmlns:p14="http://schemas.microsoft.com/office/powerpoint/2010/main" val="40096122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773</TotalTime>
  <Words>24</Words>
  <Application>Microsoft Office PowerPoint</Application>
  <PresentationFormat>Affichage à l'écran (4:3)</PresentationFormat>
  <Paragraphs>18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33</cp:revision>
  <dcterms:created xsi:type="dcterms:W3CDTF">2023-02-07T14:55:57Z</dcterms:created>
  <dcterms:modified xsi:type="dcterms:W3CDTF">2025-12-15T19:17:23Z</dcterms:modified>
</cp:coreProperties>
</file>