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73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C39BE1"/>
    <a:srgbClr val="AC75D5"/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CC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74FB55B-2B4F-48A0-8DE3-164FA8FC9237}"/>
              </a:ext>
            </a:extLst>
          </p:cNvPr>
          <p:cNvSpPr txBox="1"/>
          <p:nvPr/>
        </p:nvSpPr>
        <p:spPr>
          <a:xfrm>
            <a:off x="1169522" y="3058180"/>
            <a:ext cx="7310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Je sais ranger les mots dans l’ordre alphabétique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AD1B30-5BEA-40F6-A596-3C241E449B49}"/>
              </a:ext>
            </a:extLst>
          </p:cNvPr>
          <p:cNvSpPr txBox="1"/>
          <p:nvPr/>
        </p:nvSpPr>
        <p:spPr>
          <a:xfrm>
            <a:off x="5247550" y="2887289"/>
            <a:ext cx="16878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crayon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D1A53FC-F1AD-4402-A53B-32DFDE99AD0C}"/>
              </a:ext>
            </a:extLst>
          </p:cNvPr>
          <p:cNvSpPr txBox="1"/>
          <p:nvPr/>
        </p:nvSpPr>
        <p:spPr>
          <a:xfrm>
            <a:off x="2061387" y="2941079"/>
            <a:ext cx="11711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stylo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A5649B0-A9B3-40F2-93AE-E377D8B68EE0}"/>
              </a:ext>
            </a:extLst>
          </p:cNvPr>
          <p:cNvSpPr txBox="1"/>
          <p:nvPr/>
        </p:nvSpPr>
        <p:spPr>
          <a:xfrm>
            <a:off x="3700635" y="2941079"/>
            <a:ext cx="10788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livre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3EBC2E4-8BB6-4279-94AE-4C1A30C30EBF}"/>
              </a:ext>
            </a:extLst>
          </p:cNvPr>
          <p:cNvSpPr txBox="1"/>
          <p:nvPr/>
        </p:nvSpPr>
        <p:spPr>
          <a:xfrm>
            <a:off x="2036892" y="4249271"/>
            <a:ext cx="5316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crayon     livre     stylo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4AD1B30-5BEA-40F6-A596-3C241E449B49}"/>
              </a:ext>
            </a:extLst>
          </p:cNvPr>
          <p:cNvSpPr txBox="1"/>
          <p:nvPr/>
        </p:nvSpPr>
        <p:spPr>
          <a:xfrm>
            <a:off x="1277926" y="2534001"/>
            <a:ext cx="15343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classe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D1A53FC-F1AD-4402-A53B-32DFDE99AD0C}"/>
              </a:ext>
            </a:extLst>
          </p:cNvPr>
          <p:cNvSpPr txBox="1"/>
          <p:nvPr/>
        </p:nvSpPr>
        <p:spPr>
          <a:xfrm>
            <a:off x="6498818" y="2581835"/>
            <a:ext cx="18733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cartable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A5649B0-A9B3-40F2-93AE-E377D8B68EE0}"/>
              </a:ext>
            </a:extLst>
          </p:cNvPr>
          <p:cNvSpPr txBox="1"/>
          <p:nvPr/>
        </p:nvSpPr>
        <p:spPr>
          <a:xfrm>
            <a:off x="4929802" y="2551930"/>
            <a:ext cx="1487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/>
              <a:t>chaise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3EBC2E4-8BB6-4279-94AE-4C1A30C30EBF}"/>
              </a:ext>
            </a:extLst>
          </p:cNvPr>
          <p:cNvSpPr txBox="1"/>
          <p:nvPr/>
        </p:nvSpPr>
        <p:spPr>
          <a:xfrm>
            <a:off x="1207640" y="4276165"/>
            <a:ext cx="7164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cartable   chaise  classe   crayon  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D5B4A3-9DCD-41D1-915F-1712FBFAFA2D}"/>
              </a:ext>
            </a:extLst>
          </p:cNvPr>
          <p:cNvSpPr txBox="1"/>
          <p:nvPr/>
        </p:nvSpPr>
        <p:spPr>
          <a:xfrm>
            <a:off x="3056469" y="2522026"/>
            <a:ext cx="21156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crayon</a:t>
            </a:r>
          </a:p>
        </p:txBody>
      </p:sp>
    </p:spTree>
    <p:extLst>
      <p:ext uri="{BB962C8B-B14F-4D97-AF65-F5344CB8AC3E}">
        <p14:creationId xmlns:p14="http://schemas.microsoft.com/office/powerpoint/2010/main" val="275162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768</TotalTime>
  <Words>25</Words>
  <Application>Microsoft Office PowerPoint</Application>
  <PresentationFormat>Affichage à l'écran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33</cp:revision>
  <dcterms:created xsi:type="dcterms:W3CDTF">2023-02-07T14:55:57Z</dcterms:created>
  <dcterms:modified xsi:type="dcterms:W3CDTF">2025-11-15T17:57:07Z</dcterms:modified>
</cp:coreProperties>
</file>