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80" r:id="rId2"/>
    <p:sldId id="273" r:id="rId3"/>
    <p:sldId id="274" r:id="rId4"/>
    <p:sldId id="277" r:id="rId5"/>
    <p:sldId id="278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06/07/2025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C3D089B-0692-4769-B594-9789966817C0}"/>
              </a:ext>
            </a:extLst>
          </p:cNvPr>
          <p:cNvSpPr txBox="1"/>
          <p:nvPr/>
        </p:nvSpPr>
        <p:spPr>
          <a:xfrm>
            <a:off x="1730188" y="2905780"/>
            <a:ext cx="6333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Je sais me repérer dans la phrase simple. </a:t>
            </a:r>
          </a:p>
        </p:txBody>
      </p:sp>
    </p:spTree>
    <p:extLst>
      <p:ext uri="{BB962C8B-B14F-4D97-AF65-F5344CB8AC3E}">
        <p14:creationId xmlns:p14="http://schemas.microsoft.com/office/powerpoint/2010/main" val="284632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8968A6-E402-4187-9179-8B2834C369AD}"/>
              </a:ext>
            </a:extLst>
          </p:cNvPr>
          <p:cNvSpPr/>
          <p:nvPr/>
        </p:nvSpPr>
        <p:spPr>
          <a:xfrm>
            <a:off x="699247" y="1783994"/>
            <a:ext cx="759310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4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 et son petit frère marchent vers l’école. Ils portent un cartable sur le dos. Le directeur accueille les élèves.</a:t>
            </a:r>
            <a:r>
              <a:rPr lang="fr-FR" sz="44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880AAC-C06B-450D-8728-617FFEB49621}"/>
              </a:ext>
            </a:extLst>
          </p:cNvPr>
          <p:cNvSpPr/>
          <p:nvPr/>
        </p:nvSpPr>
        <p:spPr>
          <a:xfrm>
            <a:off x="70833" y="2674838"/>
            <a:ext cx="92883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Léa et son petit frère  marchent vers l’école. </a:t>
            </a:r>
            <a:endParaRPr lang="fr-FR" sz="4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F5384A-2572-4B4C-B56E-244ACD5A5B41}"/>
              </a:ext>
            </a:extLst>
          </p:cNvPr>
          <p:cNvSpPr/>
          <p:nvPr/>
        </p:nvSpPr>
        <p:spPr>
          <a:xfrm>
            <a:off x="70833" y="2713295"/>
            <a:ext cx="4411520" cy="76198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1C99A4-383A-465F-A5BF-680C8626652E}"/>
              </a:ext>
            </a:extLst>
          </p:cNvPr>
          <p:cNvSpPr/>
          <p:nvPr/>
        </p:nvSpPr>
        <p:spPr>
          <a:xfrm>
            <a:off x="4571999" y="2713295"/>
            <a:ext cx="4501167" cy="761982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8968A6-E402-4187-9179-8B2834C369AD}"/>
              </a:ext>
            </a:extLst>
          </p:cNvPr>
          <p:cNvSpPr/>
          <p:nvPr/>
        </p:nvSpPr>
        <p:spPr>
          <a:xfrm>
            <a:off x="354105" y="2823901"/>
            <a:ext cx="8579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8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 portent un cartable sur le dos. </a:t>
            </a:r>
            <a:endParaRPr lang="fr-FR" sz="48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11BCBF9-9737-417F-B930-AC410FC8C004}"/>
              </a:ext>
            </a:extLst>
          </p:cNvPr>
          <p:cNvSpPr/>
          <p:nvPr/>
        </p:nvSpPr>
        <p:spPr>
          <a:xfrm>
            <a:off x="286871" y="2823901"/>
            <a:ext cx="744070" cy="83099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EDE3E7-3A0D-4781-ABDA-116BB8102B52}"/>
              </a:ext>
            </a:extLst>
          </p:cNvPr>
          <p:cNvSpPr/>
          <p:nvPr/>
        </p:nvSpPr>
        <p:spPr>
          <a:xfrm>
            <a:off x="1093694" y="2823901"/>
            <a:ext cx="7386918" cy="830997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13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8968A6-E402-4187-9179-8B2834C369AD}"/>
              </a:ext>
            </a:extLst>
          </p:cNvPr>
          <p:cNvSpPr/>
          <p:nvPr/>
        </p:nvSpPr>
        <p:spPr>
          <a:xfrm>
            <a:off x="242048" y="3075057"/>
            <a:ext cx="8901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Amir et son copain  mangent à la cantine. </a:t>
            </a:r>
            <a:endParaRPr lang="fr-FR" sz="4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252C0D-72C8-40B7-99B6-482A579FC4AB}"/>
              </a:ext>
            </a:extLst>
          </p:cNvPr>
          <p:cNvSpPr/>
          <p:nvPr/>
        </p:nvSpPr>
        <p:spPr>
          <a:xfrm>
            <a:off x="242048" y="3075057"/>
            <a:ext cx="3998258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FAEA1E-5228-45EF-A279-E0A6D64A91A2}"/>
              </a:ext>
            </a:extLst>
          </p:cNvPr>
          <p:cNvSpPr/>
          <p:nvPr/>
        </p:nvSpPr>
        <p:spPr>
          <a:xfrm>
            <a:off x="4373894" y="3075057"/>
            <a:ext cx="4528058" cy="707886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8BF6C44-7802-431F-A143-3CBF33F4F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344" y="3933294"/>
            <a:ext cx="2627290" cy="50871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325053-E4BD-48DE-A1D4-FBB007859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933294"/>
            <a:ext cx="3013656" cy="47007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7919964-574A-4F76-B9EC-17E8EF999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10" y="4711543"/>
            <a:ext cx="1468192" cy="85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2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04A90A4-A3E4-463B-A6C5-200850B35E89}"/>
              </a:ext>
            </a:extLst>
          </p:cNvPr>
          <p:cNvSpPr txBox="1"/>
          <p:nvPr/>
        </p:nvSpPr>
        <p:spPr>
          <a:xfrm>
            <a:off x="161365" y="3310389"/>
            <a:ext cx="9101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Les papas et les mamans accompagnent les enfants à l’école.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158A1D-6867-4037-AF27-19D1F82D5E0F}"/>
              </a:ext>
            </a:extLst>
          </p:cNvPr>
          <p:cNvSpPr/>
          <p:nvPr/>
        </p:nvSpPr>
        <p:spPr>
          <a:xfrm>
            <a:off x="161365" y="3310389"/>
            <a:ext cx="3684494" cy="52322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7FA3D7-E03E-4B7C-A29D-F3F829AEAF0A}"/>
              </a:ext>
            </a:extLst>
          </p:cNvPr>
          <p:cNvSpPr/>
          <p:nvPr/>
        </p:nvSpPr>
        <p:spPr>
          <a:xfrm>
            <a:off x="3908612" y="3310389"/>
            <a:ext cx="5074023" cy="52322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941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799</TotalTime>
  <Words>75</Words>
  <Application>Microsoft Office PowerPoint</Application>
  <PresentationFormat>Affichage à l'écran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38</cp:revision>
  <dcterms:created xsi:type="dcterms:W3CDTF">2023-02-07T14:55:57Z</dcterms:created>
  <dcterms:modified xsi:type="dcterms:W3CDTF">2025-07-06T19:56:45Z</dcterms:modified>
</cp:coreProperties>
</file>