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73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C8A0E28-7D35-48FC-949E-4C56C08F08D2}"/>
              </a:ext>
            </a:extLst>
          </p:cNvPr>
          <p:cNvSpPr txBox="1"/>
          <p:nvPr/>
        </p:nvSpPr>
        <p:spPr>
          <a:xfrm>
            <a:off x="1452282" y="2844225"/>
            <a:ext cx="70823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Je sais écrire des phrases en autonomie.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B49CAC6-8B9B-46F1-A864-797D40AB18BA}"/>
              </a:ext>
            </a:extLst>
          </p:cNvPr>
          <p:cNvSpPr/>
          <p:nvPr/>
        </p:nvSpPr>
        <p:spPr>
          <a:xfrm>
            <a:off x="448235" y="1819854"/>
            <a:ext cx="812202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 matière préférée c’est ……………….. parce que …………………….</a:t>
            </a:r>
          </a:p>
          <a:p>
            <a:endParaRPr lang="fr-FR" sz="32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sz="32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 matière que j’aime le moins c’est ……………… parce que ……………………… 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769</TotalTime>
  <Words>31</Words>
  <Application>Microsoft Office PowerPoint</Application>
  <PresentationFormat>Affichage à l'écran (4:3)</PresentationFormat>
  <Paragraphs>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Webdings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32</cp:revision>
  <dcterms:created xsi:type="dcterms:W3CDTF">2023-02-07T14:55:57Z</dcterms:created>
  <dcterms:modified xsi:type="dcterms:W3CDTF">2025-11-15T18:07:27Z</dcterms:modified>
</cp:coreProperties>
</file>