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73" r:id="rId2"/>
    <p:sldId id="279" r:id="rId3"/>
    <p:sldId id="275" r:id="rId4"/>
    <p:sldId id="276" r:id="rId5"/>
    <p:sldId id="274" r:id="rId6"/>
    <p:sldId id="277" r:id="rId7"/>
    <p:sldId id="278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21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1/7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05AAE66-FC61-415D-BAD8-B631F746283F}"/>
              </a:ext>
            </a:extLst>
          </p:cNvPr>
          <p:cNvSpPr txBox="1"/>
          <p:nvPr/>
        </p:nvSpPr>
        <p:spPr>
          <a:xfrm>
            <a:off x="1084731" y="2756210"/>
            <a:ext cx="67414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Je respecte les accords dans le groupe nominal.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E7EED44-7305-41D1-8294-9CFAB45CAAA0}"/>
              </a:ext>
            </a:extLst>
          </p:cNvPr>
          <p:cNvSpPr txBox="1"/>
          <p:nvPr/>
        </p:nvSpPr>
        <p:spPr>
          <a:xfrm>
            <a:off x="1864659" y="2590800"/>
            <a:ext cx="31370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le stylo</a:t>
            </a:r>
          </a:p>
        </p:txBody>
      </p:sp>
    </p:spTree>
    <p:extLst>
      <p:ext uri="{BB962C8B-B14F-4D97-AF65-F5344CB8AC3E}">
        <p14:creationId xmlns:p14="http://schemas.microsoft.com/office/powerpoint/2010/main" val="677614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E7EED44-7305-41D1-8294-9CFAB45CAAA0}"/>
              </a:ext>
            </a:extLst>
          </p:cNvPr>
          <p:cNvSpPr txBox="1"/>
          <p:nvPr/>
        </p:nvSpPr>
        <p:spPr>
          <a:xfrm>
            <a:off x="1640541" y="2572870"/>
            <a:ext cx="35378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>
                <a:solidFill>
                  <a:srgbClr val="FF0000"/>
                </a:solidFill>
              </a:rPr>
              <a:t>les</a:t>
            </a:r>
            <a:r>
              <a:rPr lang="fr-FR" sz="8000" dirty="0"/>
              <a:t> stylo</a:t>
            </a:r>
          </a:p>
        </p:txBody>
      </p:sp>
    </p:spTree>
    <p:extLst>
      <p:ext uri="{BB962C8B-B14F-4D97-AF65-F5344CB8AC3E}">
        <p14:creationId xmlns:p14="http://schemas.microsoft.com/office/powerpoint/2010/main" val="300950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E7EED44-7305-41D1-8294-9CFAB45CAAA0}"/>
              </a:ext>
            </a:extLst>
          </p:cNvPr>
          <p:cNvSpPr txBox="1"/>
          <p:nvPr/>
        </p:nvSpPr>
        <p:spPr>
          <a:xfrm>
            <a:off x="1640542" y="2767280"/>
            <a:ext cx="39385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>
                <a:solidFill>
                  <a:srgbClr val="FF0000"/>
                </a:solidFill>
              </a:rPr>
              <a:t>les</a:t>
            </a:r>
            <a:r>
              <a:rPr lang="fr-FR" sz="8000" dirty="0"/>
              <a:t> stylo</a:t>
            </a:r>
            <a:r>
              <a:rPr lang="fr-FR" sz="8000" dirty="0">
                <a:solidFill>
                  <a:srgbClr val="FF0000"/>
                </a:solidFill>
              </a:rPr>
              <a:t>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2095614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C21EE6B-8991-4577-B856-DE2ADE6815E4}"/>
              </a:ext>
            </a:extLst>
          </p:cNvPr>
          <p:cNvSpPr txBox="1"/>
          <p:nvPr/>
        </p:nvSpPr>
        <p:spPr>
          <a:xfrm>
            <a:off x="1194803" y="2519082"/>
            <a:ext cx="408567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une règle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C21EE6B-8991-4577-B856-DE2ADE6815E4}"/>
              </a:ext>
            </a:extLst>
          </p:cNvPr>
          <p:cNvSpPr txBox="1"/>
          <p:nvPr/>
        </p:nvSpPr>
        <p:spPr>
          <a:xfrm>
            <a:off x="1938873" y="2767280"/>
            <a:ext cx="39478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>
                <a:solidFill>
                  <a:srgbClr val="FF0000"/>
                </a:solidFill>
              </a:rPr>
              <a:t>des</a:t>
            </a:r>
            <a:r>
              <a:rPr lang="fr-FR" sz="8000" dirty="0"/>
              <a:t> règle</a:t>
            </a:r>
          </a:p>
        </p:txBody>
      </p:sp>
    </p:spTree>
    <p:extLst>
      <p:ext uri="{BB962C8B-B14F-4D97-AF65-F5344CB8AC3E}">
        <p14:creationId xmlns:p14="http://schemas.microsoft.com/office/powerpoint/2010/main" val="3442173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7/7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C21EE6B-8991-4577-B856-DE2ADE6815E4}"/>
              </a:ext>
            </a:extLst>
          </p:cNvPr>
          <p:cNvSpPr txBox="1"/>
          <p:nvPr/>
        </p:nvSpPr>
        <p:spPr>
          <a:xfrm>
            <a:off x="2243673" y="2892786"/>
            <a:ext cx="43485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>
                <a:solidFill>
                  <a:srgbClr val="FF0000"/>
                </a:solidFill>
              </a:rPr>
              <a:t>des</a:t>
            </a:r>
            <a:r>
              <a:rPr lang="fr-FR" sz="8000" dirty="0"/>
              <a:t> règle</a:t>
            </a:r>
            <a:r>
              <a:rPr lang="fr-FR" sz="8000" dirty="0">
                <a:solidFill>
                  <a:srgbClr val="FF0000"/>
                </a:solidFill>
              </a:rPr>
              <a:t>s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13882770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780</TotalTime>
  <Words>28</Words>
  <Application>Microsoft Office PowerPoint</Application>
  <PresentationFormat>Affichage à l'écran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34</cp:revision>
  <dcterms:created xsi:type="dcterms:W3CDTF">2023-02-07T14:55:57Z</dcterms:created>
  <dcterms:modified xsi:type="dcterms:W3CDTF">2025-12-15T14:30:10Z</dcterms:modified>
</cp:coreProperties>
</file>