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8"/>
  </p:handoutMasterIdLst>
  <p:sldIdLst>
    <p:sldId id="273" r:id="rId2"/>
    <p:sldId id="278" r:id="rId3"/>
    <p:sldId id="274" r:id="rId4"/>
    <p:sldId id="275" r:id="rId5"/>
    <p:sldId id="276" r:id="rId6"/>
    <p:sldId id="277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99" d="100"/>
          <a:sy n="99" d="100"/>
        </p:scale>
        <p:origin x="936" y="-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CC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11/12/2025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6B1876F-D984-45B4-83E8-23E6DC1AD982}"/>
              </a:ext>
            </a:extLst>
          </p:cNvPr>
          <p:cNvSpPr txBox="1"/>
          <p:nvPr/>
        </p:nvSpPr>
        <p:spPr>
          <a:xfrm>
            <a:off x="964114" y="2544075"/>
            <a:ext cx="75241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chemeClr val="bg1"/>
                </a:solidFill>
              </a:rPr>
              <a:t>Je sais me repérer dans un dictionnaire et utiliser les mots repères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A467BF6-51A0-4FAD-83A3-697C967585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899" y="549039"/>
            <a:ext cx="4034118" cy="609534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C59B6F6-7899-47A1-ACEB-55C295868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535563"/>
            <a:ext cx="4034118" cy="5786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766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8034EBB-7DF5-4F70-BA2F-184E598E3BF6}"/>
              </a:ext>
            </a:extLst>
          </p:cNvPr>
          <p:cNvSpPr/>
          <p:nvPr/>
        </p:nvSpPr>
        <p:spPr>
          <a:xfrm>
            <a:off x="3729084" y="2721114"/>
            <a:ext cx="15782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affligé </a:t>
            </a:r>
            <a:endParaRPr lang="fr-FR" sz="40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7B1B8A4-67D0-4EB0-8BFC-9617AFE61330}"/>
              </a:ext>
            </a:extLst>
          </p:cNvPr>
          <p:cNvSpPr txBox="1"/>
          <p:nvPr/>
        </p:nvSpPr>
        <p:spPr>
          <a:xfrm>
            <a:off x="887505" y="2721114"/>
            <a:ext cx="17091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affiche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0D2A2EE-D94B-47B1-9F17-F489670882F8}"/>
              </a:ext>
            </a:extLst>
          </p:cNvPr>
          <p:cNvSpPr txBox="1"/>
          <p:nvPr/>
        </p:nvSpPr>
        <p:spPr>
          <a:xfrm>
            <a:off x="6287397" y="2721114"/>
            <a:ext cx="16369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alarme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BF6DDF-FA17-48C3-B4FA-EE734BE84A90}"/>
              </a:ext>
            </a:extLst>
          </p:cNvPr>
          <p:cNvSpPr/>
          <p:nvPr/>
        </p:nvSpPr>
        <p:spPr>
          <a:xfrm>
            <a:off x="3657367" y="2604573"/>
            <a:ext cx="1578253" cy="100404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6226B219-9981-4290-B5B1-59766AF8A4DA}"/>
              </a:ext>
            </a:extLst>
          </p:cNvPr>
          <p:cNvSpPr/>
          <p:nvPr/>
        </p:nvSpPr>
        <p:spPr>
          <a:xfrm>
            <a:off x="4069858" y="4625787"/>
            <a:ext cx="753269" cy="735106"/>
          </a:xfrm>
          <a:prstGeom prst="ellipse">
            <a:avLst/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8034EBB-7DF5-4F70-BA2F-184E598E3BF6}"/>
              </a:ext>
            </a:extLst>
          </p:cNvPr>
          <p:cNvSpPr/>
          <p:nvPr/>
        </p:nvSpPr>
        <p:spPr>
          <a:xfrm>
            <a:off x="3635272" y="2721113"/>
            <a:ext cx="20988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infirmier </a:t>
            </a:r>
            <a:endParaRPr lang="fr-FR" sz="40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7B1B8A4-67D0-4EB0-8BFC-9617AFE61330}"/>
              </a:ext>
            </a:extLst>
          </p:cNvPr>
          <p:cNvSpPr txBox="1"/>
          <p:nvPr/>
        </p:nvSpPr>
        <p:spPr>
          <a:xfrm>
            <a:off x="887505" y="2721114"/>
            <a:ext cx="22013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intimider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0D2A2EE-D94B-47B1-9F17-F489670882F8}"/>
              </a:ext>
            </a:extLst>
          </p:cNvPr>
          <p:cNvSpPr txBox="1"/>
          <p:nvPr/>
        </p:nvSpPr>
        <p:spPr>
          <a:xfrm>
            <a:off x="6287397" y="2721114"/>
            <a:ext cx="21380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invention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BF6DDF-FA17-48C3-B4FA-EE734BE84A90}"/>
              </a:ext>
            </a:extLst>
          </p:cNvPr>
          <p:cNvSpPr/>
          <p:nvPr/>
        </p:nvSpPr>
        <p:spPr>
          <a:xfrm>
            <a:off x="3482238" y="2573033"/>
            <a:ext cx="2179524" cy="100404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Signe de multiplication 6">
            <a:extLst>
              <a:ext uri="{FF2B5EF4-FFF2-40B4-BE49-F238E27FC236}">
                <a16:creationId xmlns:a16="http://schemas.microsoft.com/office/drawing/2014/main" id="{D093A2D6-A461-4795-B476-100C993CA1CA}"/>
              </a:ext>
            </a:extLst>
          </p:cNvPr>
          <p:cNvSpPr/>
          <p:nvPr/>
        </p:nvSpPr>
        <p:spPr>
          <a:xfrm>
            <a:off x="3926541" y="4025153"/>
            <a:ext cx="1290918" cy="1550894"/>
          </a:xfrm>
          <a:prstGeom prst="mathMultiply">
            <a:avLst/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809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8034EBB-7DF5-4F70-BA2F-184E598E3BF6}"/>
              </a:ext>
            </a:extLst>
          </p:cNvPr>
          <p:cNvSpPr/>
          <p:nvPr/>
        </p:nvSpPr>
        <p:spPr>
          <a:xfrm>
            <a:off x="3635272" y="2721113"/>
            <a:ext cx="16225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melon </a:t>
            </a:r>
            <a:endParaRPr lang="fr-FR" sz="40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7B1B8A4-67D0-4EB0-8BFC-9617AFE61330}"/>
              </a:ext>
            </a:extLst>
          </p:cNvPr>
          <p:cNvSpPr txBox="1"/>
          <p:nvPr/>
        </p:nvSpPr>
        <p:spPr>
          <a:xfrm>
            <a:off x="887505" y="2721114"/>
            <a:ext cx="21912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médiéval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0D2A2EE-D94B-47B1-9F17-F489670882F8}"/>
              </a:ext>
            </a:extLst>
          </p:cNvPr>
          <p:cNvSpPr txBox="1"/>
          <p:nvPr/>
        </p:nvSpPr>
        <p:spPr>
          <a:xfrm>
            <a:off x="6287397" y="2721114"/>
            <a:ext cx="14013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mêler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BF6DDF-FA17-48C3-B4FA-EE734BE84A90}"/>
              </a:ext>
            </a:extLst>
          </p:cNvPr>
          <p:cNvSpPr/>
          <p:nvPr/>
        </p:nvSpPr>
        <p:spPr>
          <a:xfrm>
            <a:off x="3356790" y="2573032"/>
            <a:ext cx="2179524" cy="100404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Signe de multiplication 6">
            <a:extLst>
              <a:ext uri="{FF2B5EF4-FFF2-40B4-BE49-F238E27FC236}">
                <a16:creationId xmlns:a16="http://schemas.microsoft.com/office/drawing/2014/main" id="{D093A2D6-A461-4795-B476-100C993CA1CA}"/>
              </a:ext>
            </a:extLst>
          </p:cNvPr>
          <p:cNvSpPr/>
          <p:nvPr/>
        </p:nvSpPr>
        <p:spPr>
          <a:xfrm>
            <a:off x="3926541" y="4025153"/>
            <a:ext cx="1290918" cy="1550894"/>
          </a:xfrm>
          <a:prstGeom prst="mathMultiply">
            <a:avLst/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917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8034EBB-7DF5-4F70-BA2F-184E598E3BF6}"/>
              </a:ext>
            </a:extLst>
          </p:cNvPr>
          <p:cNvSpPr/>
          <p:nvPr/>
        </p:nvSpPr>
        <p:spPr>
          <a:xfrm>
            <a:off x="3635272" y="2721113"/>
            <a:ext cx="14879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sentir </a:t>
            </a:r>
            <a:endParaRPr lang="fr-FR" sz="40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7B1B8A4-67D0-4EB0-8BFC-9617AFE61330}"/>
              </a:ext>
            </a:extLst>
          </p:cNvPr>
          <p:cNvSpPr txBox="1"/>
          <p:nvPr/>
        </p:nvSpPr>
        <p:spPr>
          <a:xfrm>
            <a:off x="887505" y="2721114"/>
            <a:ext cx="20778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semoule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0D2A2EE-D94B-47B1-9F17-F489670882F8}"/>
              </a:ext>
            </a:extLst>
          </p:cNvPr>
          <p:cNvSpPr txBox="1"/>
          <p:nvPr/>
        </p:nvSpPr>
        <p:spPr>
          <a:xfrm>
            <a:off x="6287397" y="2721114"/>
            <a:ext cx="10785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sept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BF6DDF-FA17-48C3-B4FA-EE734BE84A90}"/>
              </a:ext>
            </a:extLst>
          </p:cNvPr>
          <p:cNvSpPr/>
          <p:nvPr/>
        </p:nvSpPr>
        <p:spPr>
          <a:xfrm>
            <a:off x="3356790" y="2573032"/>
            <a:ext cx="2179524" cy="100404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F2887677-DC5C-4D87-BB87-BAB61369CDD0}"/>
              </a:ext>
            </a:extLst>
          </p:cNvPr>
          <p:cNvSpPr/>
          <p:nvPr/>
        </p:nvSpPr>
        <p:spPr>
          <a:xfrm>
            <a:off x="4069858" y="4625787"/>
            <a:ext cx="753269" cy="735106"/>
          </a:xfrm>
          <a:prstGeom prst="ellipse">
            <a:avLst/>
          </a:prstGeom>
          <a:solidFill>
            <a:srgbClr val="CC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070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813</TotalTime>
  <Words>30</Words>
  <Application>Microsoft Office PowerPoint</Application>
  <PresentationFormat>Affichage à l'écran (4:3)</PresentationFormat>
  <Paragraphs>19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37</cp:revision>
  <dcterms:created xsi:type="dcterms:W3CDTF">2023-02-07T14:55:57Z</dcterms:created>
  <dcterms:modified xsi:type="dcterms:W3CDTF">2025-12-11T16:07:52Z</dcterms:modified>
</cp:coreProperties>
</file>