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3" r:id="rId2"/>
    <p:sldId id="274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CC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6B1876F-D984-45B4-83E8-23E6DC1AD982}"/>
              </a:ext>
            </a:extLst>
          </p:cNvPr>
          <p:cNvSpPr txBox="1"/>
          <p:nvPr/>
        </p:nvSpPr>
        <p:spPr>
          <a:xfrm>
            <a:off x="964114" y="2544075"/>
            <a:ext cx="75241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</a:rPr>
              <a:t>Je sais me repérer dans un dictionnaire et utiliser les </a:t>
            </a:r>
            <a:r>
              <a:rPr lang="fr-FR" sz="2800">
                <a:solidFill>
                  <a:schemeClr val="bg1"/>
                </a:solidFill>
              </a:rPr>
              <a:t>mots repères.</a:t>
            </a:r>
            <a:endParaRPr lang="fr-F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7B1B8A4-67D0-4EB0-8BFC-9617AFE61330}"/>
              </a:ext>
            </a:extLst>
          </p:cNvPr>
          <p:cNvSpPr txBox="1"/>
          <p:nvPr/>
        </p:nvSpPr>
        <p:spPr>
          <a:xfrm>
            <a:off x="67756" y="2716957"/>
            <a:ext cx="213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marabout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2A2EE-D94B-47B1-9F17-F489670882F8}"/>
              </a:ext>
            </a:extLst>
          </p:cNvPr>
          <p:cNvSpPr txBox="1"/>
          <p:nvPr/>
        </p:nvSpPr>
        <p:spPr>
          <a:xfrm>
            <a:off x="7488667" y="2716957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marée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DE25B4EC-3B92-45D2-8651-5756B02791CF}"/>
              </a:ext>
            </a:extLst>
          </p:cNvPr>
          <p:cNvGrpSpPr/>
          <p:nvPr/>
        </p:nvGrpSpPr>
        <p:grpSpPr>
          <a:xfrm>
            <a:off x="3872996" y="3811290"/>
            <a:ext cx="1612557" cy="747420"/>
            <a:chOff x="4177320" y="3805589"/>
            <a:chExt cx="1612557" cy="74742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68034EBB-7DF5-4F70-BA2F-184E598E3BF6}"/>
                </a:ext>
              </a:extLst>
            </p:cNvPr>
            <p:cNvSpPr/>
            <p:nvPr/>
          </p:nvSpPr>
          <p:spPr>
            <a:xfrm>
              <a:off x="4252148" y="3805589"/>
              <a:ext cx="153772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3600" kern="1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marais </a:t>
              </a:r>
              <a:endParaRPr lang="fr-FR" sz="36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0BF6DDF-FA17-48C3-B4FA-EE734BE84A90}"/>
                </a:ext>
              </a:extLst>
            </p:cNvPr>
            <p:cNvSpPr/>
            <p:nvPr/>
          </p:nvSpPr>
          <p:spPr>
            <a:xfrm>
              <a:off x="4177320" y="3845122"/>
              <a:ext cx="1578253" cy="707887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C72364A8-F2BD-4B61-9DDB-8845BD421F16}"/>
              </a:ext>
            </a:extLst>
          </p:cNvPr>
          <p:cNvGrpSpPr/>
          <p:nvPr/>
        </p:nvGrpSpPr>
        <p:grpSpPr>
          <a:xfrm>
            <a:off x="273096" y="3831097"/>
            <a:ext cx="2175275" cy="707887"/>
            <a:chOff x="1899183" y="3830543"/>
            <a:chExt cx="2175275" cy="7078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9052C87-FB0A-41B5-A1D5-354E7ACC8C8E}"/>
                </a:ext>
              </a:extLst>
            </p:cNvPr>
            <p:cNvSpPr/>
            <p:nvPr/>
          </p:nvSpPr>
          <p:spPr>
            <a:xfrm>
              <a:off x="1899183" y="3830543"/>
              <a:ext cx="2085396" cy="707887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B9D75BB-0F16-4B43-B3FC-8BCF7BF8F3AE}"/>
                </a:ext>
              </a:extLst>
            </p:cNvPr>
            <p:cNvSpPr/>
            <p:nvPr/>
          </p:nvSpPr>
          <p:spPr>
            <a:xfrm>
              <a:off x="1899183" y="3845122"/>
              <a:ext cx="217527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3600" kern="1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marchand </a:t>
              </a:r>
              <a:endParaRPr lang="fr-FR" sz="3600" dirty="0"/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93BA546E-1C42-4A3D-BA9C-AE56134B2152}"/>
              </a:ext>
            </a:extLst>
          </p:cNvPr>
          <p:cNvGrpSpPr/>
          <p:nvPr/>
        </p:nvGrpSpPr>
        <p:grpSpPr>
          <a:xfrm>
            <a:off x="7352918" y="3864888"/>
            <a:ext cx="1699183" cy="707887"/>
            <a:chOff x="5995600" y="3821450"/>
            <a:chExt cx="1699183" cy="70788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BE58BB4-15C0-4FF2-B5D7-B01D2582D53F}"/>
                </a:ext>
              </a:extLst>
            </p:cNvPr>
            <p:cNvSpPr/>
            <p:nvPr/>
          </p:nvSpPr>
          <p:spPr>
            <a:xfrm>
              <a:off x="5995600" y="3821450"/>
              <a:ext cx="1578253" cy="707887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23BA27B-5CF1-40AB-B231-2BF92090EEBE}"/>
                </a:ext>
              </a:extLst>
            </p:cNvPr>
            <p:cNvSpPr/>
            <p:nvPr/>
          </p:nvSpPr>
          <p:spPr>
            <a:xfrm>
              <a:off x="5995600" y="3874800"/>
              <a:ext cx="169918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3600" kern="1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marché </a:t>
              </a:r>
              <a:endParaRPr lang="fr-FR" sz="3600" dirty="0"/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0AFCAA59-5E7B-41D3-98D9-32D42ECF4AEA}"/>
              </a:ext>
            </a:extLst>
          </p:cNvPr>
          <p:cNvGrpSpPr/>
          <p:nvPr/>
        </p:nvGrpSpPr>
        <p:grpSpPr>
          <a:xfrm>
            <a:off x="2523199" y="3844021"/>
            <a:ext cx="1168993" cy="707887"/>
            <a:chOff x="1828567" y="4872179"/>
            <a:chExt cx="1168993" cy="7078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0783D9-8AD3-4AF3-A3C7-85F1183BD217}"/>
                </a:ext>
              </a:extLst>
            </p:cNvPr>
            <p:cNvSpPr/>
            <p:nvPr/>
          </p:nvSpPr>
          <p:spPr>
            <a:xfrm>
              <a:off x="1899182" y="4902958"/>
              <a:ext cx="109837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3600" kern="1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miel </a:t>
              </a:r>
              <a:endParaRPr lang="fr-FR" sz="36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74EA8F7-2CA8-4AC8-879C-EED9179D7B12}"/>
                </a:ext>
              </a:extLst>
            </p:cNvPr>
            <p:cNvSpPr/>
            <p:nvPr/>
          </p:nvSpPr>
          <p:spPr>
            <a:xfrm>
              <a:off x="1828567" y="4872179"/>
              <a:ext cx="1168993" cy="707887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9C784007-623C-4F2D-916B-AAE415A2CAD1}"/>
              </a:ext>
            </a:extLst>
          </p:cNvPr>
          <p:cNvGrpSpPr/>
          <p:nvPr/>
        </p:nvGrpSpPr>
        <p:grpSpPr>
          <a:xfrm>
            <a:off x="5518762" y="3855346"/>
            <a:ext cx="1834156" cy="707887"/>
            <a:chOff x="3921417" y="5005685"/>
            <a:chExt cx="1834156" cy="70788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0753C71-1891-4927-A890-3A74E5C6F65D}"/>
                </a:ext>
              </a:extLst>
            </p:cNvPr>
            <p:cNvSpPr/>
            <p:nvPr/>
          </p:nvSpPr>
          <p:spPr>
            <a:xfrm>
              <a:off x="3984579" y="5005685"/>
              <a:ext cx="1578253" cy="707887"/>
            </a:xfrm>
            <a:prstGeom prst="rect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5C1D4BC-76B3-4E02-855D-A5392C789C45}"/>
                </a:ext>
              </a:extLst>
            </p:cNvPr>
            <p:cNvSpPr/>
            <p:nvPr/>
          </p:nvSpPr>
          <p:spPr>
            <a:xfrm>
              <a:off x="3921417" y="5020264"/>
              <a:ext cx="183415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3600" kern="1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manque </a:t>
              </a:r>
              <a:endParaRPr lang="fr-FR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034EBB-7DF5-4F70-BA2F-184E598E3BF6}"/>
              </a:ext>
            </a:extLst>
          </p:cNvPr>
          <p:cNvSpPr/>
          <p:nvPr/>
        </p:nvSpPr>
        <p:spPr>
          <a:xfrm>
            <a:off x="2301188" y="3848529"/>
            <a:ext cx="15377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6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</a:t>
            </a:r>
            <a:r>
              <a:rPr lang="fr-FR" sz="36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 </a:t>
            </a:r>
            <a:endParaRPr lang="fr-FR" sz="36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7B1B8A4-67D0-4EB0-8BFC-9617AFE61330}"/>
              </a:ext>
            </a:extLst>
          </p:cNvPr>
          <p:cNvSpPr txBox="1"/>
          <p:nvPr/>
        </p:nvSpPr>
        <p:spPr>
          <a:xfrm>
            <a:off x="67756" y="2716957"/>
            <a:ext cx="213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mar</a:t>
            </a:r>
            <a:r>
              <a:rPr lang="fr-FR" sz="3600" u="sng" dirty="0"/>
              <a:t>ab</a:t>
            </a:r>
            <a:r>
              <a:rPr lang="fr-FR" sz="3600" dirty="0"/>
              <a:t>out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2A2EE-D94B-47B1-9F17-F489670882F8}"/>
              </a:ext>
            </a:extLst>
          </p:cNvPr>
          <p:cNvSpPr txBox="1"/>
          <p:nvPr/>
        </p:nvSpPr>
        <p:spPr>
          <a:xfrm>
            <a:off x="7488667" y="2716957"/>
            <a:ext cx="1387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mar</a:t>
            </a:r>
            <a:r>
              <a:rPr lang="fr-FR" sz="3600" u="sng" dirty="0"/>
              <a:t>é</a:t>
            </a:r>
            <a:r>
              <a:rPr lang="fr-FR" sz="3600" dirty="0"/>
              <a:t>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BF6DDF-FA17-48C3-B4FA-EE734BE84A90}"/>
              </a:ext>
            </a:extLst>
          </p:cNvPr>
          <p:cNvSpPr/>
          <p:nvPr/>
        </p:nvSpPr>
        <p:spPr>
          <a:xfrm>
            <a:off x="2200199" y="3831201"/>
            <a:ext cx="1578253" cy="70788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9052C87-FB0A-41B5-A1D5-354E7ACC8C8E}"/>
              </a:ext>
            </a:extLst>
          </p:cNvPr>
          <p:cNvSpPr/>
          <p:nvPr/>
        </p:nvSpPr>
        <p:spPr>
          <a:xfrm>
            <a:off x="3928597" y="3831201"/>
            <a:ext cx="2085396" cy="70788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E58BB4-15C0-4FF2-B5D7-B01D2582D53F}"/>
              </a:ext>
            </a:extLst>
          </p:cNvPr>
          <p:cNvSpPr/>
          <p:nvPr/>
        </p:nvSpPr>
        <p:spPr>
          <a:xfrm>
            <a:off x="6133136" y="3810037"/>
            <a:ext cx="1578253" cy="70788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9D75BB-0F16-4B43-B3FC-8BCF7BF8F3AE}"/>
              </a:ext>
            </a:extLst>
          </p:cNvPr>
          <p:cNvSpPr/>
          <p:nvPr/>
        </p:nvSpPr>
        <p:spPr>
          <a:xfrm>
            <a:off x="3944123" y="3823486"/>
            <a:ext cx="2175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6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</a:t>
            </a:r>
            <a:r>
              <a:rPr lang="fr-FR" sz="36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 </a:t>
            </a:r>
            <a:endParaRPr lang="fr-FR" sz="3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23BA27B-5CF1-40AB-B231-2BF92090EEBE}"/>
              </a:ext>
            </a:extLst>
          </p:cNvPr>
          <p:cNvSpPr/>
          <p:nvPr/>
        </p:nvSpPr>
        <p:spPr>
          <a:xfrm>
            <a:off x="6133136" y="3862156"/>
            <a:ext cx="16991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6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</a:t>
            </a:r>
            <a:r>
              <a:rPr lang="fr-FR" sz="36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ché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6260231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910</TotalTime>
  <Words>28</Words>
  <Application>Microsoft Office PowerPoint</Application>
  <PresentationFormat>Affichage à l'écran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40</cp:revision>
  <dcterms:created xsi:type="dcterms:W3CDTF">2023-02-07T14:55:57Z</dcterms:created>
  <dcterms:modified xsi:type="dcterms:W3CDTF">2025-12-11T16:31:00Z</dcterms:modified>
</cp:coreProperties>
</file>