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3" r:id="rId2"/>
    <p:sldId id="276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64" d="100"/>
          <a:sy n="64" d="100"/>
        </p:scale>
        <p:origin x="58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0BE6B7-F325-4FAD-B86E-E2273FE6CA79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740FFD-1AF4-46AB-9919-24173A17EA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2477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A17FAFF-5A64-4AF8-9F51-022C89AD6EC3}"/>
              </a:ext>
            </a:extLst>
          </p:cNvPr>
          <p:cNvSpPr txBox="1"/>
          <p:nvPr/>
        </p:nvSpPr>
        <p:spPr>
          <a:xfrm>
            <a:off x="1156447" y="2912495"/>
            <a:ext cx="73224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</a:rPr>
              <a:t>Je me repère dans le groupe nominal.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3B646B2-0291-401A-B9A6-64D1126AFA4F}"/>
              </a:ext>
            </a:extLst>
          </p:cNvPr>
          <p:cNvSpPr txBox="1"/>
          <p:nvPr/>
        </p:nvSpPr>
        <p:spPr>
          <a:xfrm>
            <a:off x="3221214" y="2413337"/>
            <a:ext cx="34065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les élèves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183742C-901A-4EF6-9971-B2F9F8565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907" y="3527572"/>
            <a:ext cx="955752" cy="83951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1675BDC-830E-4D5F-AD6E-558FDCAFA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968" y="3527572"/>
            <a:ext cx="826187" cy="83951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EAE2E07-FEFC-4EE6-9305-B1B35789DC01}"/>
              </a:ext>
            </a:extLst>
          </p:cNvPr>
          <p:cNvSpPr txBox="1"/>
          <p:nvPr/>
        </p:nvSpPr>
        <p:spPr>
          <a:xfrm>
            <a:off x="3432850" y="1310234"/>
            <a:ext cx="29833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Groupe nominal </a:t>
            </a:r>
          </a:p>
        </p:txBody>
      </p:sp>
    </p:spTree>
    <p:extLst>
      <p:ext uri="{BB962C8B-B14F-4D97-AF65-F5344CB8AC3E}">
        <p14:creationId xmlns:p14="http://schemas.microsoft.com/office/powerpoint/2010/main" val="132425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2D537D2-4574-4AB7-A819-5A5C4330B63F}"/>
              </a:ext>
            </a:extLst>
          </p:cNvPr>
          <p:cNvSpPr txBox="1"/>
          <p:nvPr/>
        </p:nvSpPr>
        <p:spPr>
          <a:xfrm>
            <a:off x="968188" y="1470212"/>
            <a:ext cx="595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88AE4BD-02E0-49E8-8729-63FAC40A9F23}"/>
              </a:ext>
            </a:extLst>
          </p:cNvPr>
          <p:cNvSpPr txBox="1"/>
          <p:nvPr/>
        </p:nvSpPr>
        <p:spPr>
          <a:xfrm>
            <a:off x="976202" y="2250141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565713A-FEC2-48BC-BDE3-9D2BD070E6CE}"/>
              </a:ext>
            </a:extLst>
          </p:cNvPr>
          <p:cNvSpPr txBox="1"/>
          <p:nvPr/>
        </p:nvSpPr>
        <p:spPr>
          <a:xfrm>
            <a:off x="968188" y="3059668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ma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8083752-8B5E-4A33-9713-237F4BBD136B}"/>
              </a:ext>
            </a:extLst>
          </p:cNvPr>
          <p:cNvSpPr txBox="1"/>
          <p:nvPr/>
        </p:nvSpPr>
        <p:spPr>
          <a:xfrm>
            <a:off x="976202" y="4558622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un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0F1274-DCD8-49E6-8726-BBA7FF57D317}"/>
              </a:ext>
            </a:extLst>
          </p:cNvPr>
          <p:cNvSpPr txBox="1"/>
          <p:nvPr/>
        </p:nvSpPr>
        <p:spPr>
          <a:xfrm>
            <a:off x="976202" y="3809145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des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71962C5-C506-4451-9070-D352E22797E3}"/>
              </a:ext>
            </a:extLst>
          </p:cNvPr>
          <p:cNvSpPr txBox="1"/>
          <p:nvPr/>
        </p:nvSpPr>
        <p:spPr>
          <a:xfrm>
            <a:off x="976202" y="5387788"/>
            <a:ext cx="740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une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A87FBF8-B8F7-4420-B8EA-2ABF648E0EC2}"/>
              </a:ext>
            </a:extLst>
          </p:cNvPr>
          <p:cNvSpPr txBox="1"/>
          <p:nvPr/>
        </p:nvSpPr>
        <p:spPr>
          <a:xfrm>
            <a:off x="4622227" y="3140496"/>
            <a:ext cx="3164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dictionnaire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57D52A6-01C8-4CAE-8F14-B8B9EE754C17}"/>
              </a:ext>
            </a:extLst>
          </p:cNvPr>
          <p:cNvSpPr txBox="1"/>
          <p:nvPr/>
        </p:nvSpPr>
        <p:spPr>
          <a:xfrm>
            <a:off x="4572000" y="2296180"/>
            <a:ext cx="1344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trousse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3BFE548-9490-4673-AA5A-6B920EB31DDA}"/>
              </a:ext>
            </a:extLst>
          </p:cNvPr>
          <p:cNvSpPr txBox="1"/>
          <p:nvPr/>
        </p:nvSpPr>
        <p:spPr>
          <a:xfrm>
            <a:off x="4617878" y="4605499"/>
            <a:ext cx="1015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stylos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8679C62-5819-43DF-8B44-9A0F51CAD3F3}"/>
              </a:ext>
            </a:extLst>
          </p:cNvPr>
          <p:cNvSpPr txBox="1"/>
          <p:nvPr/>
        </p:nvSpPr>
        <p:spPr>
          <a:xfrm>
            <a:off x="4617878" y="5394283"/>
            <a:ext cx="1470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consigne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E90927-9894-4B52-8500-DA1CDB74602D}"/>
              </a:ext>
            </a:extLst>
          </p:cNvPr>
          <p:cNvSpPr txBox="1"/>
          <p:nvPr/>
        </p:nvSpPr>
        <p:spPr>
          <a:xfrm>
            <a:off x="4572000" y="1410308"/>
            <a:ext cx="1506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exercices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C58AC-BFA9-4E67-A95E-9C0C737DF3A3}"/>
              </a:ext>
            </a:extLst>
          </p:cNvPr>
          <p:cNvSpPr txBox="1"/>
          <p:nvPr/>
        </p:nvSpPr>
        <p:spPr>
          <a:xfrm>
            <a:off x="4617878" y="3890055"/>
            <a:ext cx="8082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livre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2D537D2-4574-4AB7-A819-5A5C4330B63F}"/>
              </a:ext>
            </a:extLst>
          </p:cNvPr>
          <p:cNvSpPr txBox="1"/>
          <p:nvPr/>
        </p:nvSpPr>
        <p:spPr>
          <a:xfrm>
            <a:off x="968188" y="1470212"/>
            <a:ext cx="595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88AE4BD-02E0-49E8-8729-63FAC40A9F23}"/>
              </a:ext>
            </a:extLst>
          </p:cNvPr>
          <p:cNvSpPr txBox="1"/>
          <p:nvPr/>
        </p:nvSpPr>
        <p:spPr>
          <a:xfrm>
            <a:off x="968188" y="5096513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565713A-FEC2-48BC-BDE3-9D2BD070E6CE}"/>
              </a:ext>
            </a:extLst>
          </p:cNvPr>
          <p:cNvSpPr txBox="1"/>
          <p:nvPr/>
        </p:nvSpPr>
        <p:spPr>
          <a:xfrm>
            <a:off x="968188" y="3059668"/>
            <a:ext cx="643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ma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8083752-8B5E-4A33-9713-237F4BBD136B}"/>
              </a:ext>
            </a:extLst>
          </p:cNvPr>
          <p:cNvSpPr txBox="1"/>
          <p:nvPr/>
        </p:nvSpPr>
        <p:spPr>
          <a:xfrm>
            <a:off x="943341" y="1944445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un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0F1274-DCD8-49E6-8726-BBA7FF57D317}"/>
              </a:ext>
            </a:extLst>
          </p:cNvPr>
          <p:cNvSpPr txBox="1"/>
          <p:nvPr/>
        </p:nvSpPr>
        <p:spPr>
          <a:xfrm>
            <a:off x="943341" y="4542189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des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71962C5-C506-4451-9070-D352E22797E3}"/>
              </a:ext>
            </a:extLst>
          </p:cNvPr>
          <p:cNvSpPr txBox="1"/>
          <p:nvPr/>
        </p:nvSpPr>
        <p:spPr>
          <a:xfrm>
            <a:off x="921441" y="3507057"/>
            <a:ext cx="740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une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A87FBF8-B8F7-4420-B8EA-2ABF648E0EC2}"/>
              </a:ext>
            </a:extLst>
          </p:cNvPr>
          <p:cNvSpPr txBox="1"/>
          <p:nvPr/>
        </p:nvSpPr>
        <p:spPr>
          <a:xfrm>
            <a:off x="1874678" y="1920460"/>
            <a:ext cx="3164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dictionnaire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57D52A6-01C8-4CAE-8F14-B8B9EE754C17}"/>
              </a:ext>
            </a:extLst>
          </p:cNvPr>
          <p:cNvSpPr txBox="1"/>
          <p:nvPr/>
        </p:nvSpPr>
        <p:spPr>
          <a:xfrm>
            <a:off x="1874678" y="3095002"/>
            <a:ext cx="1262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trousse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3BFE548-9490-4673-AA5A-6B920EB31DDA}"/>
              </a:ext>
            </a:extLst>
          </p:cNvPr>
          <p:cNvSpPr txBox="1"/>
          <p:nvPr/>
        </p:nvSpPr>
        <p:spPr>
          <a:xfrm>
            <a:off x="1675136" y="4542189"/>
            <a:ext cx="1015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stylos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8679C62-5819-43DF-8B44-9A0F51CAD3F3}"/>
              </a:ext>
            </a:extLst>
          </p:cNvPr>
          <p:cNvSpPr txBox="1"/>
          <p:nvPr/>
        </p:nvSpPr>
        <p:spPr>
          <a:xfrm>
            <a:off x="1874678" y="3545250"/>
            <a:ext cx="1470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consigne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4E90927-9894-4B52-8500-DA1CDB74602D}"/>
              </a:ext>
            </a:extLst>
          </p:cNvPr>
          <p:cNvSpPr txBox="1"/>
          <p:nvPr/>
        </p:nvSpPr>
        <p:spPr>
          <a:xfrm>
            <a:off x="1611313" y="5069888"/>
            <a:ext cx="15061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exercices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C58AC-BFA9-4E67-A95E-9C0C737DF3A3}"/>
              </a:ext>
            </a:extLst>
          </p:cNvPr>
          <p:cNvSpPr txBox="1"/>
          <p:nvPr/>
        </p:nvSpPr>
        <p:spPr>
          <a:xfrm>
            <a:off x="1874678" y="1470212"/>
            <a:ext cx="890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livre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7FCFDD-75B3-41E4-912C-8052B4700481}"/>
              </a:ext>
            </a:extLst>
          </p:cNvPr>
          <p:cNvSpPr/>
          <p:nvPr/>
        </p:nvSpPr>
        <p:spPr>
          <a:xfrm>
            <a:off x="797859" y="1353671"/>
            <a:ext cx="3343835" cy="115644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9AC70C-30C0-4CCB-882F-EAB6D12BFCB1}"/>
              </a:ext>
            </a:extLst>
          </p:cNvPr>
          <p:cNvSpPr/>
          <p:nvPr/>
        </p:nvSpPr>
        <p:spPr>
          <a:xfrm>
            <a:off x="797527" y="2923455"/>
            <a:ext cx="3343835" cy="115644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E037939-D14B-4988-B8A1-EA101C669B6D}"/>
              </a:ext>
            </a:extLst>
          </p:cNvPr>
          <p:cNvSpPr/>
          <p:nvPr/>
        </p:nvSpPr>
        <p:spPr>
          <a:xfrm>
            <a:off x="797526" y="4477666"/>
            <a:ext cx="3603653" cy="115644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80239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899</TotalTime>
  <Words>40</Words>
  <Application>Microsoft Office PowerPoint</Application>
  <PresentationFormat>Affichage à l'écran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39</cp:revision>
  <dcterms:created xsi:type="dcterms:W3CDTF">2023-02-07T14:55:57Z</dcterms:created>
  <dcterms:modified xsi:type="dcterms:W3CDTF">2025-12-17T16:07:54Z</dcterms:modified>
</cp:coreProperties>
</file>